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18" r:id="rId2"/>
    <p:sldId id="268" r:id="rId3"/>
    <p:sldId id="287" r:id="rId4"/>
    <p:sldId id="269" r:id="rId5"/>
    <p:sldId id="263" r:id="rId6"/>
    <p:sldId id="282" r:id="rId7"/>
    <p:sldId id="319" r:id="rId8"/>
    <p:sldId id="335" r:id="rId9"/>
    <p:sldId id="305" r:id="rId10"/>
    <p:sldId id="304" r:id="rId11"/>
    <p:sldId id="307" r:id="rId12"/>
    <p:sldId id="25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C963E-248F-4498-AD6F-03B551DD93A2}" v="71" dt="2019-07-15T19:03:07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4663"/>
  </p:normalViewPr>
  <p:slideViewPr>
    <p:cSldViewPr snapToGrid="0" snapToObjects="1">
      <p:cViewPr>
        <p:scale>
          <a:sx n="83" d="100"/>
          <a:sy n="83" d="100"/>
        </p:scale>
        <p:origin x="66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Riley" userId="a6e5d526aa0ac5de" providerId="LiveId" clId="{4D4C963E-248F-4498-AD6F-03B551DD93A2}"/>
    <pc:docChg chg="undo custSel addSld delSld modSld sldOrd">
      <pc:chgData name="Patricia Riley" userId="a6e5d526aa0ac5de" providerId="LiveId" clId="{4D4C963E-248F-4498-AD6F-03B551DD93A2}" dt="2019-07-15T19:03:40.651" v="3705" actId="20577"/>
      <pc:docMkLst>
        <pc:docMk/>
      </pc:docMkLst>
      <pc:sldChg chg="del">
        <pc:chgData name="Patricia Riley" userId="a6e5d526aa0ac5de" providerId="LiveId" clId="{4D4C963E-248F-4498-AD6F-03B551DD93A2}" dt="2019-07-14T17:34:26.852" v="800" actId="2696"/>
        <pc:sldMkLst>
          <pc:docMk/>
          <pc:sldMk cId="154597282" sldId="256"/>
        </pc:sldMkLst>
      </pc:sldChg>
      <pc:sldChg chg="modSp add ord">
        <pc:chgData name="Patricia Riley" userId="a6e5d526aa0ac5de" providerId="LiveId" clId="{4D4C963E-248F-4498-AD6F-03B551DD93A2}" dt="2019-07-15T18:09:35.914" v="3221"/>
        <pc:sldMkLst>
          <pc:docMk/>
          <pc:sldMk cId="529752329" sldId="257"/>
        </pc:sldMkLst>
        <pc:spChg chg="mod">
          <ac:chgData name="Patricia Riley" userId="a6e5d526aa0ac5de" providerId="LiveId" clId="{4D4C963E-248F-4498-AD6F-03B551DD93A2}" dt="2019-07-14T17:29:41.398" v="793" actId="20577"/>
          <ac:spMkLst>
            <pc:docMk/>
            <pc:sldMk cId="529752329" sldId="257"/>
            <ac:spMk id="2" creationId="{BFAC2325-0E43-4E8C-B72B-A1FE2298FDE3}"/>
          </ac:spMkLst>
        </pc:spChg>
      </pc:sldChg>
      <pc:sldChg chg="modSp add">
        <pc:chgData name="Patricia Riley" userId="a6e5d526aa0ac5de" providerId="LiveId" clId="{4D4C963E-248F-4498-AD6F-03B551DD93A2}" dt="2019-07-15T18:47:54.621" v="3664" actId="6549"/>
        <pc:sldMkLst>
          <pc:docMk/>
          <pc:sldMk cId="2265777139" sldId="263"/>
        </pc:sldMkLst>
        <pc:spChg chg="mod">
          <ac:chgData name="Patricia Riley" userId="a6e5d526aa0ac5de" providerId="LiveId" clId="{4D4C963E-248F-4498-AD6F-03B551DD93A2}" dt="2019-07-15T18:47:47.064" v="3661" actId="20577"/>
          <ac:spMkLst>
            <pc:docMk/>
            <pc:sldMk cId="2265777139" sldId="263"/>
            <ac:spMk id="2" creationId="{00000000-0000-0000-0000-000000000000}"/>
          </ac:spMkLst>
        </pc:spChg>
        <pc:spChg chg="mod">
          <ac:chgData name="Patricia Riley" userId="a6e5d526aa0ac5de" providerId="LiveId" clId="{4D4C963E-248F-4498-AD6F-03B551DD93A2}" dt="2019-07-15T18:47:54.621" v="3664" actId="6549"/>
          <ac:spMkLst>
            <pc:docMk/>
            <pc:sldMk cId="2265777139" sldId="263"/>
            <ac:spMk id="4" creationId="{00000000-0000-0000-0000-000000000000}"/>
          </ac:spMkLst>
        </pc:spChg>
        <pc:spChg chg="mod">
          <ac:chgData name="Patricia Riley" userId="a6e5d526aa0ac5de" providerId="LiveId" clId="{4D4C963E-248F-4498-AD6F-03B551DD93A2}" dt="2019-07-14T18:15:44.222" v="2575" actId="122"/>
          <ac:spMkLst>
            <pc:docMk/>
            <pc:sldMk cId="2265777139" sldId="263"/>
            <ac:spMk id="24" creationId="{00000000-0000-0000-0000-000000000000}"/>
          </ac:spMkLst>
        </pc:spChg>
      </pc:sldChg>
      <pc:sldChg chg="modSp add">
        <pc:chgData name="Patricia Riley" userId="a6e5d526aa0ac5de" providerId="LiveId" clId="{4D4C963E-248F-4498-AD6F-03B551DD93A2}" dt="2019-07-14T18:18:04.173" v="2601" actId="20577"/>
        <pc:sldMkLst>
          <pc:docMk/>
          <pc:sldMk cId="2483761067" sldId="268"/>
        </pc:sldMkLst>
        <pc:spChg chg="mod">
          <ac:chgData name="Patricia Riley" userId="a6e5d526aa0ac5de" providerId="LiveId" clId="{4D4C963E-248F-4498-AD6F-03B551DD93A2}" dt="2019-07-14T18:10:24.260" v="2494" actId="6549"/>
          <ac:spMkLst>
            <pc:docMk/>
            <pc:sldMk cId="2483761067" sldId="268"/>
            <ac:spMk id="2" creationId="{00000000-0000-0000-0000-000000000000}"/>
          </ac:spMkLst>
        </pc:spChg>
        <pc:spChg chg="mod">
          <ac:chgData name="Patricia Riley" userId="a6e5d526aa0ac5de" providerId="LiveId" clId="{4D4C963E-248F-4498-AD6F-03B551DD93A2}" dt="2019-07-14T18:18:04.173" v="2601" actId="20577"/>
          <ac:spMkLst>
            <pc:docMk/>
            <pc:sldMk cId="2483761067" sldId="268"/>
            <ac:spMk id="3" creationId="{00000000-0000-0000-0000-000000000000}"/>
          </ac:spMkLst>
        </pc:spChg>
      </pc:sldChg>
      <pc:sldChg chg="modSp add">
        <pc:chgData name="Patricia Riley" userId="a6e5d526aa0ac5de" providerId="LiveId" clId="{4D4C963E-248F-4498-AD6F-03B551DD93A2}" dt="2019-07-15T19:01:37.466" v="3695" actId="5793"/>
        <pc:sldMkLst>
          <pc:docMk/>
          <pc:sldMk cId="4207317087" sldId="269"/>
        </pc:sldMkLst>
        <pc:spChg chg="mod">
          <ac:chgData name="Patricia Riley" userId="a6e5d526aa0ac5de" providerId="LiveId" clId="{4D4C963E-248F-4498-AD6F-03B551DD93A2}" dt="2019-07-15T17:51:33.483" v="2753" actId="6549"/>
          <ac:spMkLst>
            <pc:docMk/>
            <pc:sldMk cId="4207317087" sldId="269"/>
            <ac:spMk id="2" creationId="{00000000-0000-0000-0000-000000000000}"/>
          </ac:spMkLst>
        </pc:spChg>
        <pc:spChg chg="mod">
          <ac:chgData name="Patricia Riley" userId="a6e5d526aa0ac5de" providerId="LiveId" clId="{4D4C963E-248F-4498-AD6F-03B551DD93A2}" dt="2019-07-15T19:01:37.466" v="3695" actId="5793"/>
          <ac:spMkLst>
            <pc:docMk/>
            <pc:sldMk cId="4207317087" sldId="269"/>
            <ac:spMk id="3" creationId="{00000000-0000-0000-0000-000000000000}"/>
          </ac:spMkLst>
        </pc:spChg>
      </pc:sldChg>
      <pc:sldChg chg="add del">
        <pc:chgData name="Patricia Riley" userId="a6e5d526aa0ac5de" providerId="LiveId" clId="{4D4C963E-248F-4498-AD6F-03B551DD93A2}" dt="2019-07-15T18:07:49.221" v="3198" actId="2696"/>
        <pc:sldMkLst>
          <pc:docMk/>
          <pc:sldMk cId="216596663" sldId="273"/>
        </pc:sldMkLst>
      </pc:sldChg>
      <pc:sldChg chg="modSp add">
        <pc:chgData name="Patricia Riley" userId="a6e5d526aa0ac5de" providerId="LiveId" clId="{4D4C963E-248F-4498-AD6F-03B551DD93A2}" dt="2019-07-15T18:31:37.980" v="3455" actId="20577"/>
        <pc:sldMkLst>
          <pc:docMk/>
          <pc:sldMk cId="4239071831" sldId="277"/>
        </pc:sldMkLst>
        <pc:spChg chg="mod">
          <ac:chgData name="Patricia Riley" userId="a6e5d526aa0ac5de" providerId="LiveId" clId="{4D4C963E-248F-4498-AD6F-03B551DD93A2}" dt="2019-07-15T18:31:37.980" v="3455" actId="20577"/>
          <ac:spMkLst>
            <pc:docMk/>
            <pc:sldMk cId="4239071831" sldId="277"/>
            <ac:spMk id="5" creationId="{00000000-0000-0000-0000-000000000000}"/>
          </ac:spMkLst>
        </pc:spChg>
        <pc:spChg chg="mod">
          <ac:chgData name="Patricia Riley" userId="a6e5d526aa0ac5de" providerId="LiveId" clId="{4D4C963E-248F-4498-AD6F-03B551DD93A2}" dt="2019-07-15T18:31:28.277" v="3453" actId="122"/>
          <ac:spMkLst>
            <pc:docMk/>
            <pc:sldMk cId="4239071831" sldId="277"/>
            <ac:spMk id="6" creationId="{00000000-0000-0000-0000-000000000000}"/>
          </ac:spMkLst>
        </pc:spChg>
        <pc:spChg chg="mod">
          <ac:chgData name="Patricia Riley" userId="a6e5d526aa0ac5de" providerId="LiveId" clId="{4D4C963E-248F-4498-AD6F-03B551DD93A2}" dt="2019-07-15T18:31:24.831" v="3452" actId="122"/>
          <ac:spMkLst>
            <pc:docMk/>
            <pc:sldMk cId="4239071831" sldId="277"/>
            <ac:spMk id="7" creationId="{00000000-0000-0000-0000-000000000000}"/>
          </ac:spMkLst>
        </pc:spChg>
      </pc:sldChg>
      <pc:sldChg chg="add del">
        <pc:chgData name="Patricia Riley" userId="a6e5d526aa0ac5de" providerId="LiveId" clId="{4D4C963E-248F-4498-AD6F-03B551DD93A2}" dt="2019-07-15T18:22:37.652" v="3354" actId="2696"/>
        <pc:sldMkLst>
          <pc:docMk/>
          <pc:sldMk cId="1130980546" sldId="281"/>
        </pc:sldMkLst>
      </pc:sldChg>
      <pc:sldChg chg="add">
        <pc:chgData name="Patricia Riley" userId="a6e5d526aa0ac5de" providerId="LiveId" clId="{4D4C963E-248F-4498-AD6F-03B551DD93A2}" dt="2019-07-14T18:14:10.199" v="2545"/>
        <pc:sldMkLst>
          <pc:docMk/>
          <pc:sldMk cId="3471717233" sldId="282"/>
        </pc:sldMkLst>
      </pc:sldChg>
      <pc:sldChg chg="delSp modSp add ord">
        <pc:chgData name="Patricia Riley" userId="a6e5d526aa0ac5de" providerId="LiveId" clId="{4D4C963E-248F-4498-AD6F-03B551DD93A2}" dt="2019-07-15T18:45:46.812" v="3612" actId="2711"/>
        <pc:sldMkLst>
          <pc:docMk/>
          <pc:sldMk cId="2916083628" sldId="287"/>
        </pc:sldMkLst>
        <pc:spChg chg="mod">
          <ac:chgData name="Patricia Riley" userId="a6e5d526aa0ac5de" providerId="LiveId" clId="{4D4C963E-248F-4498-AD6F-03B551DD93A2}" dt="2019-07-15T18:45:46.812" v="3612" actId="2711"/>
          <ac:spMkLst>
            <pc:docMk/>
            <pc:sldMk cId="2916083628" sldId="287"/>
            <ac:spMk id="2" creationId="{F1DD018C-F9AC-8847-8483-5598CDFE6854}"/>
          </ac:spMkLst>
        </pc:spChg>
        <pc:spChg chg="mod">
          <ac:chgData name="Patricia Riley" userId="a6e5d526aa0ac5de" providerId="LiveId" clId="{4D4C963E-248F-4498-AD6F-03B551DD93A2}" dt="2019-07-15T18:33:03.227" v="3457" actId="14100"/>
          <ac:spMkLst>
            <pc:docMk/>
            <pc:sldMk cId="2916083628" sldId="287"/>
            <ac:spMk id="10" creationId="{1E6EA680-5573-C540-A5E4-372FC61AF492}"/>
          </ac:spMkLst>
        </pc:spChg>
        <pc:grpChg chg="mod">
          <ac:chgData name="Patricia Riley" userId="a6e5d526aa0ac5de" providerId="LiveId" clId="{4D4C963E-248F-4498-AD6F-03B551DD93A2}" dt="2019-07-15T18:33:03.227" v="3457" actId="14100"/>
          <ac:grpSpMkLst>
            <pc:docMk/>
            <pc:sldMk cId="2916083628" sldId="287"/>
            <ac:grpSpMk id="3" creationId="{095ECF68-8263-9E4B-A612-BF870857EC19}"/>
          </ac:grpSpMkLst>
        </pc:grpChg>
        <pc:picChg chg="del mod">
          <ac:chgData name="Patricia Riley" userId="a6e5d526aa0ac5de" providerId="LiveId" clId="{4D4C963E-248F-4498-AD6F-03B551DD93A2}" dt="2019-07-14T18:22:35.847" v="2636" actId="478"/>
          <ac:picMkLst>
            <pc:docMk/>
            <pc:sldMk cId="2916083628" sldId="287"/>
            <ac:picMk id="29" creationId="{7A3D4813-ACEC-9242-A4E5-7348EC0644FF}"/>
          </ac:picMkLst>
        </pc:picChg>
      </pc:sldChg>
      <pc:sldChg chg="modSp">
        <pc:chgData name="Patricia Riley" userId="a6e5d526aa0ac5de" providerId="LiveId" clId="{4D4C963E-248F-4498-AD6F-03B551DD93A2}" dt="2019-07-15T18:26:37.822" v="3444" actId="1036"/>
        <pc:sldMkLst>
          <pc:docMk/>
          <pc:sldMk cId="2317372802" sldId="304"/>
        </pc:sldMkLst>
        <pc:spChg chg="mod">
          <ac:chgData name="Patricia Riley" userId="a6e5d526aa0ac5de" providerId="LiveId" clId="{4D4C963E-248F-4498-AD6F-03B551DD93A2}" dt="2019-07-15T18:25:29.764" v="3441" actId="207"/>
          <ac:spMkLst>
            <pc:docMk/>
            <pc:sldMk cId="2317372802" sldId="304"/>
            <ac:spMk id="8" creationId="{4598D523-225C-A443-8117-603D5B700460}"/>
          </ac:spMkLst>
        </pc:spChg>
        <pc:picChg chg="mod">
          <ac:chgData name="Patricia Riley" userId="a6e5d526aa0ac5de" providerId="LiveId" clId="{4D4C963E-248F-4498-AD6F-03B551DD93A2}" dt="2019-07-15T18:26:37.822" v="3444" actId="1036"/>
          <ac:picMkLst>
            <pc:docMk/>
            <pc:sldMk cId="2317372802" sldId="304"/>
            <ac:picMk id="4" creationId="{D32AC61B-4A48-0A48-9B94-82849180497B}"/>
          </ac:picMkLst>
        </pc:picChg>
      </pc:sldChg>
      <pc:sldChg chg="modSp">
        <pc:chgData name="Patricia Riley" userId="a6e5d526aa0ac5de" providerId="LiveId" clId="{4D4C963E-248F-4498-AD6F-03B551DD93A2}" dt="2019-07-15T18:23:03.796" v="3370" actId="20577"/>
        <pc:sldMkLst>
          <pc:docMk/>
          <pc:sldMk cId="285064496" sldId="305"/>
        </pc:sldMkLst>
        <pc:spChg chg="mod">
          <ac:chgData name="Patricia Riley" userId="a6e5d526aa0ac5de" providerId="LiveId" clId="{4D4C963E-248F-4498-AD6F-03B551DD93A2}" dt="2019-07-15T18:23:03.796" v="3370" actId="20577"/>
          <ac:spMkLst>
            <pc:docMk/>
            <pc:sldMk cId="285064496" sldId="305"/>
            <ac:spMk id="8" creationId="{8FFD4CA3-81D4-3448-9B58-40589D2AEF20}"/>
          </ac:spMkLst>
        </pc:spChg>
      </pc:sldChg>
      <pc:sldChg chg="addSp add del ord">
        <pc:chgData name="Patricia Riley" userId="a6e5d526aa0ac5de" providerId="LiveId" clId="{4D4C963E-248F-4498-AD6F-03B551DD93A2}" dt="2019-07-14T17:30:10.798" v="796" actId="2696"/>
        <pc:sldMkLst>
          <pc:docMk/>
          <pc:sldMk cId="1201936122" sldId="306"/>
        </pc:sldMkLst>
        <pc:spChg chg="add">
          <ac:chgData name="Patricia Riley" userId="a6e5d526aa0ac5de" providerId="LiveId" clId="{4D4C963E-248F-4498-AD6F-03B551DD93A2}" dt="2019-07-14T16:37:01.593" v="1"/>
          <ac:spMkLst>
            <pc:docMk/>
            <pc:sldMk cId="1201936122" sldId="306"/>
            <ac:spMk id="2" creationId="{3E47BA0B-8BE7-4782-90BE-1ED5C78BAC9A}"/>
          </ac:spMkLst>
        </pc:spChg>
      </pc:sldChg>
      <pc:sldChg chg="modSp add del">
        <pc:chgData name="Patricia Riley" userId="a6e5d526aa0ac5de" providerId="LiveId" clId="{4D4C963E-248F-4498-AD6F-03B551DD93A2}" dt="2019-07-14T17:30:00.082" v="794" actId="2696"/>
        <pc:sldMkLst>
          <pc:docMk/>
          <pc:sldMk cId="1737546478" sldId="307"/>
        </pc:sldMkLst>
        <pc:spChg chg="mod">
          <ac:chgData name="Patricia Riley" userId="a6e5d526aa0ac5de" providerId="LiveId" clId="{4D4C963E-248F-4498-AD6F-03B551DD93A2}" dt="2019-07-14T17:00:44.269" v="83" actId="14100"/>
          <ac:spMkLst>
            <pc:docMk/>
            <pc:sldMk cId="1737546478" sldId="307"/>
            <ac:spMk id="2" creationId="{3ED28D6E-E2C8-4455-9B62-DA821FAFF720}"/>
          </ac:spMkLst>
        </pc:spChg>
        <pc:spChg chg="mod">
          <ac:chgData name="Patricia Riley" userId="a6e5d526aa0ac5de" providerId="LiveId" clId="{4D4C963E-248F-4498-AD6F-03B551DD93A2}" dt="2019-07-14T17:27:14.402" v="786" actId="2710"/>
          <ac:spMkLst>
            <pc:docMk/>
            <pc:sldMk cId="1737546478" sldId="307"/>
            <ac:spMk id="3" creationId="{FBC11DD6-F1AD-4C6A-9BF0-3D9572939658}"/>
          </ac:spMkLst>
        </pc:spChg>
      </pc:sldChg>
      <pc:sldChg chg="modSp add ord">
        <pc:chgData name="Patricia Riley" userId="a6e5d526aa0ac5de" providerId="LiveId" clId="{4D4C963E-248F-4498-AD6F-03B551DD93A2}" dt="2019-07-15T18:45:04.521" v="3611" actId="20577"/>
        <pc:sldMkLst>
          <pc:docMk/>
          <pc:sldMk cId="2136374449" sldId="307"/>
        </pc:sldMkLst>
        <pc:spChg chg="mod">
          <ac:chgData name="Patricia Riley" userId="a6e5d526aa0ac5de" providerId="LiveId" clId="{4D4C963E-248F-4498-AD6F-03B551DD93A2}" dt="2019-07-15T18:14:56.837" v="3341" actId="255"/>
          <ac:spMkLst>
            <pc:docMk/>
            <pc:sldMk cId="2136374449" sldId="307"/>
            <ac:spMk id="2" creationId="{3ED28D6E-E2C8-4455-9B62-DA821FAFF720}"/>
          </ac:spMkLst>
        </pc:spChg>
        <pc:spChg chg="mod">
          <ac:chgData name="Patricia Riley" userId="a6e5d526aa0ac5de" providerId="LiveId" clId="{4D4C963E-248F-4498-AD6F-03B551DD93A2}" dt="2019-07-15T18:45:04.521" v="3611" actId="20577"/>
          <ac:spMkLst>
            <pc:docMk/>
            <pc:sldMk cId="2136374449" sldId="307"/>
            <ac:spMk id="3" creationId="{FBC11DD6-F1AD-4C6A-9BF0-3D9572939658}"/>
          </ac:spMkLst>
        </pc:spChg>
      </pc:sldChg>
      <pc:sldChg chg="addSp delSp modSp add">
        <pc:chgData name="Patricia Riley" userId="a6e5d526aa0ac5de" providerId="LiveId" clId="{4D4C963E-248F-4498-AD6F-03B551DD93A2}" dt="2019-07-14T18:22:17.629" v="2635" actId="122"/>
        <pc:sldMkLst>
          <pc:docMk/>
          <pc:sldMk cId="3221675182" sldId="318"/>
        </pc:sldMkLst>
        <pc:spChg chg="mod">
          <ac:chgData name="Patricia Riley" userId="a6e5d526aa0ac5de" providerId="LiveId" clId="{4D4C963E-248F-4498-AD6F-03B551DD93A2}" dt="2019-07-14T18:21:59.505" v="2633" actId="207"/>
          <ac:spMkLst>
            <pc:docMk/>
            <pc:sldMk cId="3221675182" sldId="318"/>
            <ac:spMk id="2" creationId="{00000000-0000-0000-0000-000000000000}"/>
          </ac:spMkLst>
        </pc:spChg>
        <pc:spChg chg="mod">
          <ac:chgData name="Patricia Riley" userId="a6e5d526aa0ac5de" providerId="LiveId" clId="{4D4C963E-248F-4498-AD6F-03B551DD93A2}" dt="2019-07-14T17:34:59.244" v="825" actId="20577"/>
          <ac:spMkLst>
            <pc:docMk/>
            <pc:sldMk cId="3221675182" sldId="318"/>
            <ac:spMk id="3" creationId="{00000000-0000-0000-0000-000000000000}"/>
          </ac:spMkLst>
        </pc:spChg>
        <pc:spChg chg="add mod">
          <ac:chgData name="Patricia Riley" userId="a6e5d526aa0ac5de" providerId="LiveId" clId="{4D4C963E-248F-4498-AD6F-03B551DD93A2}" dt="2019-07-14T18:22:17.629" v="2635" actId="122"/>
          <ac:spMkLst>
            <pc:docMk/>
            <pc:sldMk cId="3221675182" sldId="318"/>
            <ac:spMk id="5" creationId="{D4DEDF0F-E19B-4EC5-9907-D2FDBD5DA679}"/>
          </ac:spMkLst>
        </pc:spChg>
        <pc:picChg chg="del">
          <ac:chgData name="Patricia Riley" userId="a6e5d526aa0ac5de" providerId="LiveId" clId="{4D4C963E-248F-4498-AD6F-03B551DD93A2}" dt="2019-07-14T17:34:45.323" v="802" actId="478"/>
          <ac:picMkLst>
            <pc:docMk/>
            <pc:sldMk cId="3221675182" sldId="318"/>
            <ac:picMk id="4" creationId="{DD36FF0E-FF12-5B49-8E8D-3CB610416ACA}"/>
          </ac:picMkLst>
        </pc:picChg>
        <pc:picChg chg="add mod">
          <ac:chgData name="Patricia Riley" userId="a6e5d526aa0ac5de" providerId="LiveId" clId="{4D4C963E-248F-4498-AD6F-03B551DD93A2}" dt="2019-07-14T18:20:09.250" v="2625" actId="1076"/>
          <ac:picMkLst>
            <pc:docMk/>
            <pc:sldMk cId="3221675182" sldId="318"/>
            <ac:picMk id="6" creationId="{9ABB9D6D-EF8E-4CBA-B5FD-F975F031951B}"/>
          </ac:picMkLst>
        </pc:picChg>
      </pc:sldChg>
      <pc:sldChg chg="modSp add del">
        <pc:chgData name="Patricia Riley" userId="a6e5d526aa0ac5de" providerId="LiveId" clId="{4D4C963E-248F-4498-AD6F-03B551DD93A2}" dt="2019-07-15T19:03:40.651" v="3705" actId="20577"/>
        <pc:sldMkLst>
          <pc:docMk/>
          <pc:sldMk cId="1407751798" sldId="319"/>
        </pc:sldMkLst>
        <pc:spChg chg="mod">
          <ac:chgData name="Patricia Riley" userId="a6e5d526aa0ac5de" providerId="LiveId" clId="{4D4C963E-248F-4498-AD6F-03B551DD93A2}" dt="2019-07-15T17:58:24.406" v="2857" actId="14100"/>
          <ac:spMkLst>
            <pc:docMk/>
            <pc:sldMk cId="1407751798" sldId="319"/>
            <ac:spMk id="2" creationId="{EBDE4493-144F-43B7-86FE-74CA1D35A5BB}"/>
          </ac:spMkLst>
        </pc:spChg>
        <pc:spChg chg="mod">
          <ac:chgData name="Patricia Riley" userId="a6e5d526aa0ac5de" providerId="LiveId" clId="{4D4C963E-248F-4498-AD6F-03B551DD93A2}" dt="2019-07-15T18:07:11.250" v="3195" actId="14100"/>
          <ac:spMkLst>
            <pc:docMk/>
            <pc:sldMk cId="1407751798" sldId="319"/>
            <ac:spMk id="3" creationId="{391F22E0-31CF-4352-8F58-A59F7167D98C}"/>
          </ac:spMkLst>
        </pc:spChg>
        <pc:spChg chg="mod">
          <ac:chgData name="Patricia Riley" userId="a6e5d526aa0ac5de" providerId="LiveId" clId="{4D4C963E-248F-4498-AD6F-03B551DD93A2}" dt="2019-07-15T19:03:07.413" v="3700" actId="207"/>
          <ac:spMkLst>
            <pc:docMk/>
            <pc:sldMk cId="1407751798" sldId="319"/>
            <ac:spMk id="4" creationId="{724E6519-9217-4486-AC2F-F5CD12031782}"/>
          </ac:spMkLst>
        </pc:spChg>
        <pc:spChg chg="mod">
          <ac:chgData name="Patricia Riley" userId="a6e5d526aa0ac5de" providerId="LiveId" clId="{4D4C963E-248F-4498-AD6F-03B551DD93A2}" dt="2019-07-15T18:08:10.599" v="3218" actId="6549"/>
          <ac:spMkLst>
            <pc:docMk/>
            <pc:sldMk cId="1407751798" sldId="319"/>
            <ac:spMk id="5" creationId="{ED3021A4-6236-4E4B-AF23-560D71AC6939}"/>
          </ac:spMkLst>
        </pc:spChg>
        <pc:spChg chg="mod">
          <ac:chgData name="Patricia Riley" userId="a6e5d526aa0ac5de" providerId="LiveId" clId="{4D4C963E-248F-4498-AD6F-03B551DD93A2}" dt="2019-07-15T19:03:40.651" v="3705" actId="20577"/>
          <ac:spMkLst>
            <pc:docMk/>
            <pc:sldMk cId="1407751798" sldId="319"/>
            <ac:spMk id="6" creationId="{81BBF13C-E4B1-4CB5-9803-338F233C4F88}"/>
          </ac:spMkLst>
        </pc:spChg>
      </pc:sldChg>
      <pc:sldChg chg="modSp add del">
        <pc:chgData name="Patricia Riley" userId="a6e5d526aa0ac5de" providerId="LiveId" clId="{4D4C963E-248F-4498-AD6F-03B551DD93A2}" dt="2019-07-14T18:12:46.767" v="2544" actId="2696"/>
        <pc:sldMkLst>
          <pc:docMk/>
          <pc:sldMk cId="2088726172" sldId="319"/>
        </pc:sldMkLst>
        <pc:spChg chg="mod">
          <ac:chgData name="Patricia Riley" userId="a6e5d526aa0ac5de" providerId="LiveId" clId="{4D4C963E-248F-4498-AD6F-03B551DD93A2}" dt="2019-07-14T17:50:41.925" v="1852" actId="113"/>
          <ac:spMkLst>
            <pc:docMk/>
            <pc:sldMk cId="2088726172" sldId="319"/>
            <ac:spMk id="2" creationId="{F457E2E2-FDEE-4568-B40A-DD0F50E4B25F}"/>
          </ac:spMkLst>
        </pc:spChg>
        <pc:spChg chg="mod">
          <ac:chgData name="Patricia Riley" userId="a6e5d526aa0ac5de" providerId="LiveId" clId="{4D4C963E-248F-4498-AD6F-03B551DD93A2}" dt="2019-07-14T17:57:31.917" v="2484" actId="207"/>
          <ac:spMkLst>
            <pc:docMk/>
            <pc:sldMk cId="2088726172" sldId="319"/>
            <ac:spMk id="3" creationId="{DA741E9D-1ED1-4527-924A-EA848835B290}"/>
          </ac:spMkLst>
        </pc:spChg>
      </pc:sldChg>
      <pc:sldChg chg="modSp add">
        <pc:chgData name="Patricia Riley" userId="a6e5d526aa0ac5de" providerId="LiveId" clId="{4D4C963E-248F-4498-AD6F-03B551DD93A2}" dt="2019-07-15T18:48:24.747" v="3665" actId="2711"/>
        <pc:sldMkLst>
          <pc:docMk/>
          <pc:sldMk cId="2768377146" sldId="335"/>
        </pc:sldMkLst>
        <pc:spChg chg="mod">
          <ac:chgData name="Patricia Riley" userId="a6e5d526aa0ac5de" providerId="LiveId" clId="{4D4C963E-248F-4498-AD6F-03B551DD93A2}" dt="2019-07-15T18:44:16.919" v="3606" actId="20577"/>
          <ac:spMkLst>
            <pc:docMk/>
            <pc:sldMk cId="2768377146" sldId="335"/>
            <ac:spMk id="12" creationId="{00000000-0000-0000-0000-000000000000}"/>
          </ac:spMkLst>
        </pc:spChg>
        <pc:spChg chg="mod">
          <ac:chgData name="Patricia Riley" userId="a6e5d526aa0ac5de" providerId="LiveId" clId="{4D4C963E-248F-4498-AD6F-03B551DD93A2}" dt="2019-07-15T18:48:24.747" v="3665" actId="2711"/>
          <ac:spMkLst>
            <pc:docMk/>
            <pc:sldMk cId="2768377146" sldId="335"/>
            <ac:spMk id="30" creationId="{00000000-0000-0000-0000-000000000000}"/>
          </ac:spMkLst>
        </pc:spChg>
      </pc:sldChg>
      <pc:sldChg chg="add del">
        <pc:chgData name="Patricia Riley" userId="a6e5d526aa0ac5de" providerId="LiveId" clId="{4D4C963E-248F-4498-AD6F-03B551DD93A2}" dt="2019-07-15T18:31:47.361" v="3456" actId="2696"/>
        <pc:sldMkLst>
          <pc:docMk/>
          <pc:sldMk cId="980756328" sldId="33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7%20Meetings\2017%20LARC\May%20Swaziland%20Meeting\Piggs%20Peak%20LARC\Malawi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7%20Meetings\2017%20LARC\May%20Swaziland%20Meeting\Piggs%20Peak%20LARC\Malawi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7%20Meetings\2017%20LARC\Swaziland\MotshaneHVL%20ra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FINAL%20MARCH%20REPORTS\LARC%20PPT\LARC%20PROJECT%20M&amp;E%20DATA%20SUMMARY%20%20EVERY%20MONTH_Chart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% VL samples collected from eligible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Sheet1!$B$4:$B$7</c:f>
              <c:numCache>
                <c:formatCode>mmm\-yy</c:formatCode>
                <c:ptCount val="4"/>
                <c:pt idx="0">
                  <c:v>42705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</c:numCache>
            </c:numRef>
          </c:cat>
          <c:val>
            <c:numRef>
              <c:f>Sheet1!$C$4:$C$7</c:f>
              <c:numCache>
                <c:formatCode>0%</c:formatCode>
                <c:ptCount val="4"/>
                <c:pt idx="0">
                  <c:v>0.45</c:v>
                </c:pt>
                <c:pt idx="1">
                  <c:v>0.73</c:v>
                </c:pt>
                <c:pt idx="2">
                  <c:v>0.74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B-48A3-B505-43E7ED874B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284936"/>
        <c:axId val="262284608"/>
      </c:barChart>
      <c:dateAx>
        <c:axId val="262284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84608"/>
        <c:crosses val="autoZero"/>
        <c:auto val="1"/>
        <c:lblOffset val="100"/>
        <c:baseTimeUnit val="months"/>
      </c:dateAx>
      <c:valAx>
        <c:axId val="262284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84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chemeClr val="tx1"/>
                </a:solidFill>
                <a:effectLst/>
              </a:rPr>
              <a:t>Monthly VL Results Filing Progress</a:t>
            </a:r>
            <a:endParaRPr lang="en-US" sz="12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Kenya!$C$3</c:f>
              <c:strCache>
                <c:ptCount val="1"/>
                <c:pt idx="0">
                  <c:v>% VL in Files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Kenya!$B$4:$B$11</c:f>
              <c:numCache>
                <c:formatCode>mmm\-yy</c:formatCode>
                <c:ptCount val="8"/>
                <c:pt idx="0">
                  <c:v>42644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</c:numCache>
            </c:numRef>
          </c:cat>
          <c:val>
            <c:numRef>
              <c:f>Kenya!$C$4:$C$11</c:f>
              <c:numCache>
                <c:formatCode>General</c:formatCode>
                <c:ptCount val="8"/>
                <c:pt idx="0">
                  <c:v>4</c:v>
                </c:pt>
                <c:pt idx="1">
                  <c:v>70</c:v>
                </c:pt>
                <c:pt idx="2">
                  <c:v>72</c:v>
                </c:pt>
                <c:pt idx="3">
                  <c:v>51</c:v>
                </c:pt>
                <c:pt idx="4">
                  <c:v>78</c:v>
                </c:pt>
                <c:pt idx="5">
                  <c:v>74</c:v>
                </c:pt>
                <c:pt idx="6">
                  <c:v>76</c:v>
                </c:pt>
                <c:pt idx="7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6-41E3-978B-0DCD20260B7F}"/>
            </c:ext>
          </c:extLst>
        </c:ser>
        <c:ser>
          <c:idx val="1"/>
          <c:order val="1"/>
          <c:tx>
            <c:strRef>
              <c:f>Kenya!$D$3</c:f>
              <c:strCache>
                <c:ptCount val="1"/>
                <c:pt idx="0">
                  <c:v>Target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Kenya!$B$4:$B$11</c:f>
              <c:numCache>
                <c:formatCode>mmm\-yy</c:formatCode>
                <c:ptCount val="8"/>
                <c:pt idx="0">
                  <c:v>42644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</c:numCache>
            </c:numRef>
          </c:cat>
          <c:val>
            <c:numRef>
              <c:f>Kenya!$D$4:$D$11</c:f>
              <c:numCache>
                <c:formatCode>General</c:formatCode>
                <c:ptCount val="8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6-41E3-978B-0DCD20260B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1812496"/>
        <c:axId val="221809872"/>
      </c:lineChart>
      <c:dateAx>
        <c:axId val="221812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09872"/>
        <c:crosses val="autoZero"/>
        <c:auto val="1"/>
        <c:lblOffset val="100"/>
        <c:baseTimeUnit val="months"/>
      </c:dateAx>
      <c:valAx>
        <c:axId val="221809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chemeClr val="tx1"/>
                    </a:solidFill>
                  </a:rPr>
                  <a:t>% Hard Copy VL Results Filed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12496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</a:rPr>
              <a:t>% called within 2 days for return</a:t>
            </a:r>
            <a:r>
              <a:rPr lang="en-US" sz="1200" b="1" baseline="0" dirty="0">
                <a:solidFill>
                  <a:schemeClr val="tx1"/>
                </a:solidFill>
              </a:rPr>
              <a:t> visits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defRPr sz="1200" b="1">
                <a:solidFill>
                  <a:schemeClr val="tx1"/>
                </a:solidFill>
              </a:defRPr>
            </a:pPr>
            <a:r>
              <a:rPr lang="en-US" sz="1200" b="1" dirty="0">
                <a:solidFill>
                  <a:schemeClr val="tx1"/>
                </a:solidFill>
              </a:rPr>
              <a:t>(June '16 - May '17)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'LARC monthly stats'!$K$4</c:f>
              <c:strCache>
                <c:ptCount val="1"/>
                <c:pt idx="0">
                  <c:v>% called within 2 days for review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'LARC monthly stats'!$J$5:$J$16</c:f>
              <c:strCache>
                <c:ptCount val="12"/>
                <c:pt idx="0">
                  <c:v>Baseline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'LARC monthly stats'!$K$5:$K$16</c:f>
              <c:numCache>
                <c:formatCode>General</c:formatCode>
                <c:ptCount val="12"/>
                <c:pt idx="0">
                  <c:v>12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E-4947-9BA9-597338FEF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769712"/>
        <c:axId val="290770040"/>
      </c:lineChart>
      <c:catAx>
        <c:axId val="29076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70040"/>
        <c:crosses val="autoZero"/>
        <c:auto val="1"/>
        <c:lblAlgn val="ctr"/>
        <c:lblOffset val="100"/>
        <c:noMultiLvlLbl val="0"/>
      </c:catAx>
      <c:valAx>
        <c:axId val="290770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69712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r>
              <a:rPr lang="en-US" sz="1200" dirty="0">
                <a:solidFill>
                  <a:schemeClr val="bg1"/>
                </a:solidFill>
              </a:rPr>
              <a:t>High Viral Load Clients` follow up </a:t>
            </a:r>
            <a:r>
              <a:rPr lang="en-US" sz="1200" dirty="0" err="1">
                <a:solidFill>
                  <a:schemeClr val="bg1"/>
                </a:solidFill>
              </a:rPr>
              <a:t>Mkuranga</a:t>
            </a:r>
            <a:r>
              <a:rPr lang="en-US" sz="1200" dirty="0">
                <a:solidFill>
                  <a:schemeClr val="bg1"/>
                </a:solidFill>
              </a:rPr>
              <a:t> CTC</a:t>
            </a:r>
          </a:p>
        </c:rich>
      </c:tx>
      <c:layout>
        <c:manualLayout>
          <c:xMode val="edge"/>
          <c:yMode val="edge"/>
          <c:x val="0.13070287752808099"/>
          <c:y val="7.8595188237988341E-3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2885676940262869"/>
          <c:y val="0.13384513502858569"/>
          <c:w val="0.7039416167654271"/>
          <c:h val="0.71684746310902903"/>
        </c:manualLayout>
      </c:layout>
      <c:lineChart>
        <c:grouping val="standard"/>
        <c:varyColors val="0"/>
        <c:ser>
          <c:idx val="0"/>
          <c:order val="0"/>
          <c:tx>
            <c:strRef>
              <c:f>Sheet2!$F$10</c:f>
              <c:strCache>
                <c:ptCount val="1"/>
                <c:pt idx="0">
                  <c:v>%HVL followed up by phone Call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Sheet2!$G$9:$K$9</c:f>
              <c:strCache>
                <c:ptCount val="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</c:strCache>
            </c:strRef>
          </c:cat>
          <c:val>
            <c:numRef>
              <c:f>Sheet2!$G$10:$K$10</c:f>
              <c:numCache>
                <c:formatCode>0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73.333333333333314</c:v>
                </c:pt>
                <c:pt idx="3">
                  <c:v>100</c:v>
                </c:pt>
                <c:pt idx="4">
                  <c:v>95.833333333333329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70-4E3B-9484-D48C0520C37E}"/>
            </c:ext>
          </c:extLst>
        </c:ser>
        <c:ser>
          <c:idx val="1"/>
          <c:order val="1"/>
          <c:tx>
            <c:strRef>
              <c:f>Sheet2!$F$11</c:f>
              <c:strCache>
                <c:ptCount val="1"/>
                <c:pt idx="0">
                  <c:v>%HVL followed up by call and received EAC 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Sheet2!$G$9:$K$9</c:f>
              <c:strCache>
                <c:ptCount val="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</c:strCache>
            </c:strRef>
          </c:cat>
          <c:val>
            <c:numRef>
              <c:f>Sheet2!$G$11:$K$11</c:f>
              <c:numCache>
                <c:formatCode>0</c:formatCode>
                <c:ptCount val="5"/>
                <c:pt idx="0">
                  <c:v>34.848484848484851</c:v>
                </c:pt>
                <c:pt idx="1">
                  <c:v>48</c:v>
                </c:pt>
                <c:pt idx="2">
                  <c:v>73.333333333333314</c:v>
                </c:pt>
                <c:pt idx="3">
                  <c:v>85.714285714285722</c:v>
                </c:pt>
                <c:pt idx="4">
                  <c:v>95.833333333333329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0-4E3B-9484-D48C0520C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4080128"/>
        <c:axId val="286283688"/>
      </c:lineChart>
      <c:catAx>
        <c:axId val="28408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r>
                  <a:rPr lang="sw-KE" sz="1050" dirty="0">
                    <a:solidFill>
                      <a:schemeClr val="bg1"/>
                    </a:solidFill>
                  </a:rPr>
                  <a:t>Months</a:t>
                </a:r>
              </a:p>
            </c:rich>
          </c:tx>
          <c:layout>
            <c:manualLayout>
              <c:xMode val="edge"/>
              <c:yMode val="edge"/>
              <c:x val="0.43817235756684159"/>
              <c:y val="0.91312268789018636"/>
            </c:manualLayout>
          </c:layout>
          <c:overlay val="0"/>
          <c:spPr>
            <a:noFill/>
          </c:spPr>
        </c:title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286283688"/>
        <c:crosses val="autoZero"/>
        <c:auto val="1"/>
        <c:lblAlgn val="ctr"/>
        <c:lblOffset val="100"/>
        <c:noMultiLvlLbl val="0"/>
      </c:catAx>
      <c:valAx>
        <c:axId val="28628368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r>
                  <a:rPr lang="sw-KE" sz="1100" dirty="0">
                    <a:solidFill>
                      <a:schemeClr val="bg1"/>
                    </a:solidFill>
                  </a:rPr>
                  <a:t>Percentage</a:t>
                </a:r>
              </a:p>
            </c:rich>
          </c:tx>
          <c:overlay val="0"/>
          <c:spPr>
            <a:noFill/>
          </c:spPr>
        </c:title>
        <c:numFmt formatCode="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284080128"/>
        <c:crosses val="autoZero"/>
        <c:crossBetween val="between"/>
        <c:majorUnit val="20"/>
      </c:valAx>
      <c:spPr>
        <a:noFill/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layout>
        <c:manualLayout>
          <c:xMode val="edge"/>
          <c:yMode val="edge"/>
          <c:x val="0.29795160526421499"/>
          <c:y val="0.62759001503768852"/>
          <c:w val="0.61345837122803859"/>
          <c:h val="0.17290239169545715"/>
        </c:manualLayout>
      </c:layout>
      <c:overlay val="0"/>
      <c:spPr>
        <a:noFill/>
      </c:spPr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kern="1200" spc="0" baseline="0" dirty="0">
                <a:solidFill>
                  <a:schemeClr val="tx1"/>
                </a:solidFill>
                <a:effectLst/>
              </a:rPr>
              <a:t>Monthly Progress (June '16 - Apr '17)</a:t>
            </a:r>
            <a:endParaRPr lang="en-US" sz="11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'[Uganda Excel.xlsx]Sheet1'!$B$4</c:f>
              <c:strCache>
                <c:ptCount val="1"/>
                <c:pt idx="0">
                  <c:v>% HVL patients contacted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8-4BEF-B786-33BB5A3B6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'[Uganda Excel.xlsx]Sheet1'!$C$3:$I$3</c:f>
              <c:strCache>
                <c:ptCount val="7"/>
                <c:pt idx="0">
                  <c:v>Jun</c:v>
                </c:pt>
                <c:pt idx="1">
                  <c:v>Nov 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</c:strCache>
            </c:strRef>
          </c:cat>
          <c:val>
            <c:numRef>
              <c:f>'[Uganda Excel.xlsx]Sheet1'!$C$4:$I$4</c:f>
              <c:numCache>
                <c:formatCode>General</c:formatCode>
                <c:ptCount val="7"/>
                <c:pt idx="0">
                  <c:v>26</c:v>
                </c:pt>
                <c:pt idx="1">
                  <c:v>60</c:v>
                </c:pt>
                <c:pt idx="2">
                  <c:v>91</c:v>
                </c:pt>
                <c:pt idx="3">
                  <c:v>82</c:v>
                </c:pt>
                <c:pt idx="4">
                  <c:v>91</c:v>
                </c:pt>
                <c:pt idx="5">
                  <c:v>100</c:v>
                </c:pt>
                <c:pt idx="6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8-4BEF-B786-33BB5A3B65B6}"/>
            </c:ext>
          </c:extLst>
        </c:ser>
        <c:ser>
          <c:idx val="1"/>
          <c:order val="1"/>
          <c:tx>
            <c:strRef>
              <c:f>'[Uganda Excel.xlsx]Sheet1'!$B$5</c:f>
              <c:strCache>
                <c:ptCount val="1"/>
                <c:pt idx="0">
                  <c:v>% HVL patients returned for IAC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48-4BEF-B786-33BB5A3B65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'[Uganda Excel.xlsx]Sheet1'!$C$3:$I$3</c:f>
              <c:strCache>
                <c:ptCount val="7"/>
                <c:pt idx="0">
                  <c:v>Jun</c:v>
                </c:pt>
                <c:pt idx="1">
                  <c:v>Nov 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</c:strCache>
            </c:strRef>
          </c:cat>
          <c:val>
            <c:numRef>
              <c:f>'[Uganda Excel.xlsx]Sheet1'!$C$5:$I$5</c:f>
              <c:numCache>
                <c:formatCode>General</c:formatCode>
                <c:ptCount val="7"/>
                <c:pt idx="0">
                  <c:v>6</c:v>
                </c:pt>
                <c:pt idx="1">
                  <c:v>53</c:v>
                </c:pt>
                <c:pt idx="2">
                  <c:v>91</c:v>
                </c:pt>
                <c:pt idx="3">
                  <c:v>73</c:v>
                </c:pt>
                <c:pt idx="4">
                  <c:v>86</c:v>
                </c:pt>
                <c:pt idx="5">
                  <c:v>100</c:v>
                </c:pt>
                <c:pt idx="6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48-4BEF-B786-33BB5A3B65B6}"/>
            </c:ext>
          </c:extLst>
        </c:ser>
        <c:ser>
          <c:idx val="2"/>
          <c:order val="2"/>
          <c:tx>
            <c:strRef>
              <c:f>'[Uganda Excel.xlsx]Sheet1'!$B$6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tx1">
                  <a:alpha val="46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'[Uganda Excel.xlsx]Sheet1'!$C$3:$I$3</c:f>
              <c:strCache>
                <c:ptCount val="7"/>
                <c:pt idx="0">
                  <c:v>Jun</c:v>
                </c:pt>
                <c:pt idx="1">
                  <c:v>Nov 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</c:strCache>
            </c:strRef>
          </c:cat>
          <c:val>
            <c:numRef>
              <c:f>'[Uganda Excel.xlsx]Sheet1'!$C$6:$I$6</c:f>
              <c:numCache>
                <c:formatCode>General</c:formatCode>
                <c:ptCount val="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48-4BEF-B786-33BB5A3B65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3511240"/>
        <c:axId val="283510912"/>
      </c:lineChart>
      <c:catAx>
        <c:axId val="28351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10912"/>
        <c:crosses val="autoZero"/>
        <c:auto val="1"/>
        <c:lblAlgn val="ctr"/>
        <c:lblOffset val="100"/>
        <c:noMultiLvlLbl val="0"/>
      </c:catAx>
      <c:valAx>
        <c:axId val="283510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112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80851709225465"/>
          <c:y val="0.37802302937939203"/>
          <c:w val="0.63389322366145218"/>
          <c:h val="0.19037592075184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baseline="0" dirty="0" err="1">
                <a:solidFill>
                  <a:schemeClr val="tx1"/>
                </a:solidFill>
                <a:effectLst/>
              </a:rPr>
              <a:t>Bagamoio</a:t>
            </a:r>
            <a:r>
              <a:rPr lang="en-US" sz="1050" b="1" i="0" baseline="0" dirty="0">
                <a:solidFill>
                  <a:schemeClr val="tx1"/>
                </a:solidFill>
                <a:effectLst/>
              </a:rPr>
              <a:t> LARC</a:t>
            </a:r>
            <a:endParaRPr lang="en-US" sz="1050" b="1" dirty="0">
              <a:solidFill>
                <a:schemeClr val="tx1"/>
              </a:solidFill>
              <a:effectLst/>
            </a:endParaRPr>
          </a:p>
          <a:p>
            <a:pPr>
              <a:defRPr sz="1050" b="1">
                <a:solidFill>
                  <a:schemeClr val="tx1"/>
                </a:solidFill>
              </a:defRPr>
            </a:pPr>
            <a:r>
              <a:rPr lang="en-US" sz="1050" b="1" i="0" baseline="0" dirty="0">
                <a:solidFill>
                  <a:schemeClr val="tx1"/>
                </a:solidFill>
                <a:effectLst/>
              </a:rPr>
              <a:t>% of Eligible HIV Patients with Viral Load Ordered</a:t>
            </a:r>
            <a:endParaRPr lang="en-US" sz="1050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08585534202873"/>
          <c:y val="0.23209350561986714"/>
          <c:w val="0.81220378484546185"/>
          <c:h val="0.40401018663484672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PowerPoint]Sheet1'!$H$2</c:f>
              <c:strCache>
                <c:ptCount val="1"/>
                <c:pt idx="0">
                  <c:v>MCH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PowerPoint]Sheet1'!$F$3:$G$12</c:f>
              <c:multiLvlStrCache>
                <c:ptCount val="10"/>
                <c:lvl>
                  <c:pt idx="0">
                    <c:v>Jul</c:v>
                  </c:pt>
                  <c:pt idx="1">
                    <c:v>Aug - 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'[Chart in Microsoft PowerPoint]Sheet1'!$H$3:$H$12</c:f>
              <c:numCache>
                <c:formatCode>0</c:formatCode>
                <c:ptCount val="10"/>
                <c:pt idx="0">
                  <c:v>0</c:v>
                </c:pt>
                <c:pt idx="1">
                  <c:v>85</c:v>
                </c:pt>
                <c:pt idx="2">
                  <c:v>33</c:v>
                </c:pt>
                <c:pt idx="3">
                  <c:v>33</c:v>
                </c:pt>
                <c:pt idx="4">
                  <c:v>45</c:v>
                </c:pt>
                <c:pt idx="5">
                  <c:v>28</c:v>
                </c:pt>
                <c:pt idx="6">
                  <c:v>77</c:v>
                </c:pt>
                <c:pt idx="7">
                  <c:v>95</c:v>
                </c:pt>
                <c:pt idx="8">
                  <c:v>94</c:v>
                </c:pt>
                <c:pt idx="9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7B-4CCE-B046-5AE0C7C48F5B}"/>
            </c:ext>
          </c:extLst>
        </c:ser>
        <c:ser>
          <c:idx val="1"/>
          <c:order val="1"/>
          <c:tx>
            <c:strRef>
              <c:f>'[Chart in Microsoft PowerPoint]Sheet1'!$I$2</c:f>
              <c:strCache>
                <c:ptCount val="1"/>
                <c:pt idx="0">
                  <c:v>CCR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PowerPoint]Sheet1'!$F$3:$G$12</c:f>
              <c:multiLvlStrCache>
                <c:ptCount val="10"/>
                <c:lvl>
                  <c:pt idx="0">
                    <c:v>Jul</c:v>
                  </c:pt>
                  <c:pt idx="1">
                    <c:v>Aug - 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'[Chart in Microsoft PowerPoint]Sheet1'!$I$3:$I$12</c:f>
              <c:numCache>
                <c:formatCode>General</c:formatCode>
                <c:ptCount val="10"/>
                <c:pt idx="2" formatCode="0">
                  <c:v>6</c:v>
                </c:pt>
                <c:pt idx="3" formatCode="0">
                  <c:v>0</c:v>
                </c:pt>
                <c:pt idx="4" formatCode="0">
                  <c:v>36</c:v>
                </c:pt>
                <c:pt idx="5" formatCode="0">
                  <c:v>20</c:v>
                </c:pt>
                <c:pt idx="6" formatCode="0">
                  <c:v>27</c:v>
                </c:pt>
                <c:pt idx="7" formatCode="0">
                  <c:v>48</c:v>
                </c:pt>
                <c:pt idx="8" formatCode="0">
                  <c:v>94</c:v>
                </c:pt>
                <c:pt idx="9" formatCode="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7B-4CCE-B046-5AE0C7C48F5B}"/>
            </c:ext>
          </c:extLst>
        </c:ser>
        <c:ser>
          <c:idx val="2"/>
          <c:order val="2"/>
          <c:tx>
            <c:strRef>
              <c:f>'[Chart in Microsoft PowerPoint]Sheet1'!$J$2</c:f>
              <c:strCache>
                <c:ptCount val="1"/>
                <c:pt idx="0">
                  <c:v>ART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PowerPoint]Sheet1'!$F$3:$G$12</c:f>
              <c:multiLvlStrCache>
                <c:ptCount val="10"/>
                <c:lvl>
                  <c:pt idx="0">
                    <c:v>Jul</c:v>
                  </c:pt>
                  <c:pt idx="1">
                    <c:v>Aug - 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'[Chart in Microsoft PowerPoint]Sheet1'!$J$3:$J$12</c:f>
              <c:numCache>
                <c:formatCode>General</c:formatCode>
                <c:ptCount val="10"/>
                <c:pt idx="2" formatCode="0">
                  <c:v>74</c:v>
                </c:pt>
                <c:pt idx="3" formatCode="0">
                  <c:v>78</c:v>
                </c:pt>
                <c:pt idx="4" formatCode="0">
                  <c:v>99</c:v>
                </c:pt>
                <c:pt idx="5" formatCode="0">
                  <c:v>98</c:v>
                </c:pt>
                <c:pt idx="6" formatCode="0">
                  <c:v>100</c:v>
                </c:pt>
                <c:pt idx="7" formatCode="0">
                  <c:v>100</c:v>
                </c:pt>
                <c:pt idx="8" formatCode="0">
                  <c:v>100</c:v>
                </c:pt>
                <c:pt idx="9" formatCode="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7B-4CCE-B046-5AE0C7C48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80432"/>
        <c:axId val="261180824"/>
      </c:lineChart>
      <c:catAx>
        <c:axId val="26118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8420511341474937"/>
              <c:y val="0.757548881031797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80824"/>
        <c:crossesAt val="0"/>
        <c:auto val="1"/>
        <c:lblAlgn val="ctr"/>
        <c:lblOffset val="100"/>
        <c:noMultiLvlLbl val="0"/>
      </c:catAx>
      <c:valAx>
        <c:axId val="261180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baseline="0" dirty="0">
                    <a:solidFill>
                      <a:schemeClr val="tx1"/>
                    </a:solidFill>
                    <a:effectLst/>
                  </a:rPr>
                  <a:t>% of Eligible Patients with VL Ordered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0566186865781709E-2"/>
              <c:y val="4.23936199394663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80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69525480524685"/>
          <c:y val="0.88460552817141092"/>
          <c:w val="0.48417200138642669"/>
          <c:h val="9.5053235577943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FA935-DD15-45F1-9E57-914F07F879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EB271-08A2-4FFC-9DC5-A03C4ED1A19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b="1" dirty="0"/>
            <a:t>Demand</a:t>
          </a:r>
        </a:p>
        <a:p>
          <a:pPr rtl="0"/>
          <a:r>
            <a:rPr lang="en-US" sz="1600" b="1" dirty="0"/>
            <a:t> creation</a:t>
          </a:r>
        </a:p>
      </dgm:t>
    </dgm:pt>
    <dgm:pt modelId="{453EED3A-2D28-4028-A31A-79716FD4665C}" type="parTrans" cxnId="{EC3CA2FC-B8A3-4124-94B2-0B0937E69F1C}">
      <dgm:prSet/>
      <dgm:spPr/>
      <dgm:t>
        <a:bodyPr/>
        <a:lstStyle/>
        <a:p>
          <a:endParaRPr lang="en-US"/>
        </a:p>
      </dgm:t>
    </dgm:pt>
    <dgm:pt modelId="{6E61EB14-CB0B-4B79-A92C-3011051ECE3F}" type="sibTrans" cxnId="{EC3CA2FC-B8A3-4124-94B2-0B0937E69F1C}">
      <dgm:prSet/>
      <dgm:spPr/>
      <dgm:t>
        <a:bodyPr/>
        <a:lstStyle/>
        <a:p>
          <a:endParaRPr lang="en-US"/>
        </a:p>
      </dgm:t>
    </dgm:pt>
    <dgm:pt modelId="{875403AF-4E47-4D0A-BD85-692CCF0E95A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Sample collection/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transport</a:t>
          </a:r>
        </a:p>
      </dgm:t>
    </dgm:pt>
    <dgm:pt modelId="{73413984-579D-4AA7-B098-FEE617C0A2C9}" type="parTrans" cxnId="{C2D0FFC9-7AA9-44D1-BDE2-AA69C7EF2FBB}">
      <dgm:prSet/>
      <dgm:spPr/>
      <dgm:t>
        <a:bodyPr/>
        <a:lstStyle/>
        <a:p>
          <a:endParaRPr lang="en-US"/>
        </a:p>
      </dgm:t>
    </dgm:pt>
    <dgm:pt modelId="{38668487-7A2B-42FB-84D8-E7730B48829A}" type="sibTrans" cxnId="{C2D0FFC9-7AA9-44D1-BDE2-AA69C7EF2FBB}">
      <dgm:prSet/>
      <dgm:spPr/>
      <dgm:t>
        <a:bodyPr/>
        <a:lstStyle/>
        <a:p>
          <a:endParaRPr lang="en-US"/>
        </a:p>
      </dgm:t>
    </dgm:pt>
    <dgm:pt modelId="{31343F45-9EA1-44C0-8BAD-6874BC12CAD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600" b="1" dirty="0"/>
            <a:t>Laboratory</a:t>
          </a:r>
        </a:p>
        <a:p>
          <a:pPr rtl="0"/>
          <a:r>
            <a:rPr lang="en-US" sz="1600" b="1" dirty="0"/>
            <a:t> testing</a:t>
          </a:r>
        </a:p>
      </dgm:t>
    </dgm:pt>
    <dgm:pt modelId="{83D53C97-0C25-455A-A778-9ACCFA5E8984}" type="parTrans" cxnId="{56577623-EFD5-4F6B-BC6B-53BDAFECA1D4}">
      <dgm:prSet/>
      <dgm:spPr/>
      <dgm:t>
        <a:bodyPr/>
        <a:lstStyle/>
        <a:p>
          <a:endParaRPr lang="en-US"/>
        </a:p>
      </dgm:t>
    </dgm:pt>
    <dgm:pt modelId="{F838A706-2588-479D-8AE3-33642A326B9D}" type="sibTrans" cxnId="{56577623-EFD5-4F6B-BC6B-53BDAFECA1D4}">
      <dgm:prSet/>
      <dgm:spPr/>
      <dgm:t>
        <a:bodyPr/>
        <a:lstStyle/>
        <a:p>
          <a:endParaRPr lang="en-US"/>
        </a:p>
      </dgm:t>
    </dgm:pt>
    <dgm:pt modelId="{E9E0726C-F43C-4F77-8FD3-0F18DED399B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b="1" dirty="0"/>
            <a:t>Result </a:t>
          </a:r>
        </a:p>
        <a:p>
          <a:pPr rtl="0"/>
          <a:r>
            <a:rPr lang="en-US" sz="1600" b="1" dirty="0"/>
            <a:t>reporting</a:t>
          </a:r>
        </a:p>
      </dgm:t>
    </dgm:pt>
    <dgm:pt modelId="{67C69107-EA18-404D-BCCF-3BDC09D8254C}" type="parTrans" cxnId="{4B0CCEC2-2632-4B7C-A7AD-F1F0EBA1FB25}">
      <dgm:prSet/>
      <dgm:spPr/>
      <dgm:t>
        <a:bodyPr/>
        <a:lstStyle/>
        <a:p>
          <a:endParaRPr lang="en-US"/>
        </a:p>
      </dgm:t>
    </dgm:pt>
    <dgm:pt modelId="{BDFA683B-1EDD-4A02-BFE7-CD88CBBC45A0}" type="sibTrans" cxnId="{4B0CCEC2-2632-4B7C-A7AD-F1F0EBA1FB25}">
      <dgm:prSet/>
      <dgm:spPr/>
      <dgm:t>
        <a:bodyPr/>
        <a:lstStyle/>
        <a:p>
          <a:endParaRPr lang="en-US"/>
        </a:p>
      </dgm:t>
    </dgm:pt>
    <dgm:pt modelId="{9789EE46-3AD5-4588-8020-798173B5F01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1" dirty="0"/>
            <a:t>Patient</a:t>
          </a:r>
        </a:p>
        <a:p>
          <a:pPr rtl="0"/>
          <a:r>
            <a:rPr lang="en-US" sz="1600" b="1" dirty="0"/>
            <a:t> management</a:t>
          </a:r>
        </a:p>
      </dgm:t>
    </dgm:pt>
    <dgm:pt modelId="{E5EAC492-38A8-438F-86BE-02356CBFBDB1}" type="parTrans" cxnId="{ED95A724-9C06-4A8C-A89B-698185AA919B}">
      <dgm:prSet/>
      <dgm:spPr/>
      <dgm:t>
        <a:bodyPr/>
        <a:lstStyle/>
        <a:p>
          <a:endParaRPr lang="en-US"/>
        </a:p>
      </dgm:t>
    </dgm:pt>
    <dgm:pt modelId="{C08169A8-552B-41BF-9D00-373BCBBDD8AE}" type="sibTrans" cxnId="{ED95A724-9C06-4A8C-A89B-698185AA919B}">
      <dgm:prSet/>
      <dgm:spPr/>
      <dgm:t>
        <a:bodyPr/>
        <a:lstStyle/>
        <a:p>
          <a:endParaRPr lang="en-US"/>
        </a:p>
      </dgm:t>
    </dgm:pt>
    <dgm:pt modelId="{6C23EF90-F71F-4880-8E91-5005CC15B831}" type="pres">
      <dgm:prSet presAssocID="{35CFA935-DD15-45F1-9E57-914F07F8796A}" presName="Name0" presStyleCnt="0">
        <dgm:presLayoutVars>
          <dgm:dir/>
          <dgm:animLvl val="lvl"/>
          <dgm:resizeHandles val="exact"/>
        </dgm:presLayoutVars>
      </dgm:prSet>
      <dgm:spPr/>
    </dgm:pt>
    <dgm:pt modelId="{088D9AB4-CDDD-421E-95EF-7136F0C9EFAE}" type="pres">
      <dgm:prSet presAssocID="{35CFA935-DD15-45F1-9E57-914F07F8796A}" presName="dummy" presStyleCnt="0"/>
      <dgm:spPr/>
    </dgm:pt>
    <dgm:pt modelId="{0B46DFB2-C42E-4232-8EF1-6561B05D0FE7}" type="pres">
      <dgm:prSet presAssocID="{35CFA935-DD15-45F1-9E57-914F07F8796A}" presName="linH" presStyleCnt="0"/>
      <dgm:spPr/>
    </dgm:pt>
    <dgm:pt modelId="{2BA14D73-56F4-44F7-BAE2-10F47F4B2AC6}" type="pres">
      <dgm:prSet presAssocID="{35CFA935-DD15-45F1-9E57-914F07F8796A}" presName="padding1" presStyleCnt="0"/>
      <dgm:spPr/>
    </dgm:pt>
    <dgm:pt modelId="{CA2D131F-6F4D-4E4C-81B9-0FA1F84F0565}" type="pres">
      <dgm:prSet presAssocID="{777EB271-08A2-4FFC-9DC5-A03C4ED1A196}" presName="linV" presStyleCnt="0"/>
      <dgm:spPr/>
    </dgm:pt>
    <dgm:pt modelId="{B3DCB771-0698-4301-9C60-104AC30D09F9}" type="pres">
      <dgm:prSet presAssocID="{777EB271-08A2-4FFC-9DC5-A03C4ED1A196}" presName="spVertical1" presStyleCnt="0"/>
      <dgm:spPr/>
    </dgm:pt>
    <dgm:pt modelId="{9DA7AD6D-0005-4833-AAB8-453D75CAAB74}" type="pres">
      <dgm:prSet presAssocID="{777EB271-08A2-4FFC-9DC5-A03C4ED1A196}" presName="parTx" presStyleLbl="revTx" presStyleIdx="0" presStyleCnt="5" custLinFactY="66714" custLinFactNeighborX="-49445" custLinFactNeighborY="100000">
        <dgm:presLayoutVars>
          <dgm:chMax val="0"/>
          <dgm:chPref val="0"/>
          <dgm:bulletEnabled val="1"/>
        </dgm:presLayoutVars>
      </dgm:prSet>
      <dgm:spPr/>
    </dgm:pt>
    <dgm:pt modelId="{86E379BE-6616-4598-95C4-670D505BA174}" type="pres">
      <dgm:prSet presAssocID="{777EB271-08A2-4FFC-9DC5-A03C4ED1A196}" presName="spVertical2" presStyleCnt="0"/>
      <dgm:spPr/>
    </dgm:pt>
    <dgm:pt modelId="{E72379BE-D981-417D-A7B9-13B308504C6F}" type="pres">
      <dgm:prSet presAssocID="{777EB271-08A2-4FFC-9DC5-A03C4ED1A196}" presName="spVertical3" presStyleCnt="0"/>
      <dgm:spPr/>
    </dgm:pt>
    <dgm:pt modelId="{B4C940EF-F51F-4DAF-9A0D-67585170112E}" type="pres">
      <dgm:prSet presAssocID="{6E61EB14-CB0B-4B79-A92C-3011051ECE3F}" presName="space" presStyleCnt="0"/>
      <dgm:spPr/>
    </dgm:pt>
    <dgm:pt modelId="{4A24489C-FD58-41D7-90F5-CD7009DBCDB9}" type="pres">
      <dgm:prSet presAssocID="{875403AF-4E47-4D0A-BD85-692CCF0E95A3}" presName="linV" presStyleCnt="0"/>
      <dgm:spPr/>
    </dgm:pt>
    <dgm:pt modelId="{CDBFCA85-07DB-4669-89B4-55727D18FF76}" type="pres">
      <dgm:prSet presAssocID="{875403AF-4E47-4D0A-BD85-692CCF0E95A3}" presName="spVertical1" presStyleCnt="0"/>
      <dgm:spPr/>
    </dgm:pt>
    <dgm:pt modelId="{6D226522-0727-43AD-8867-C118D0B4247F}" type="pres">
      <dgm:prSet presAssocID="{875403AF-4E47-4D0A-BD85-692CCF0E95A3}" presName="parTx" presStyleLbl="revTx" presStyleIdx="1" presStyleCnt="5" custScaleX="103709" custLinFactY="67005" custLinFactNeighborX="-50114" custLinFactNeighborY="100000">
        <dgm:presLayoutVars>
          <dgm:chMax val="0"/>
          <dgm:chPref val="0"/>
          <dgm:bulletEnabled val="1"/>
        </dgm:presLayoutVars>
      </dgm:prSet>
      <dgm:spPr/>
    </dgm:pt>
    <dgm:pt modelId="{4E7BF506-48C2-4A44-AA6B-DA113C429221}" type="pres">
      <dgm:prSet presAssocID="{875403AF-4E47-4D0A-BD85-692CCF0E95A3}" presName="spVertical2" presStyleCnt="0"/>
      <dgm:spPr/>
    </dgm:pt>
    <dgm:pt modelId="{63666BF9-C1F4-4980-B144-CFCB6ADFDFA8}" type="pres">
      <dgm:prSet presAssocID="{875403AF-4E47-4D0A-BD85-692CCF0E95A3}" presName="spVertical3" presStyleCnt="0"/>
      <dgm:spPr/>
    </dgm:pt>
    <dgm:pt modelId="{52AB0E26-DC4B-41E3-80DD-E32D7389B71B}" type="pres">
      <dgm:prSet presAssocID="{38668487-7A2B-42FB-84D8-E7730B48829A}" presName="space" presStyleCnt="0"/>
      <dgm:spPr/>
    </dgm:pt>
    <dgm:pt modelId="{3D08846B-6F22-418C-8A79-FA0FC40DE625}" type="pres">
      <dgm:prSet presAssocID="{31343F45-9EA1-44C0-8BAD-6874BC12CADD}" presName="linV" presStyleCnt="0"/>
      <dgm:spPr/>
    </dgm:pt>
    <dgm:pt modelId="{3F1FBFB9-4B28-4F1A-B155-A378D80D0C90}" type="pres">
      <dgm:prSet presAssocID="{31343F45-9EA1-44C0-8BAD-6874BC12CADD}" presName="spVertical1" presStyleCnt="0"/>
      <dgm:spPr/>
    </dgm:pt>
    <dgm:pt modelId="{19FCEC5D-8AD9-43A4-A686-E145BB50348C}" type="pres">
      <dgm:prSet presAssocID="{31343F45-9EA1-44C0-8BAD-6874BC12CADD}" presName="parTx" presStyleLbl="revTx" presStyleIdx="2" presStyleCnt="5" custLinFactY="66540" custLinFactNeighborX="-54046" custLinFactNeighborY="100000">
        <dgm:presLayoutVars>
          <dgm:chMax val="0"/>
          <dgm:chPref val="0"/>
          <dgm:bulletEnabled val="1"/>
        </dgm:presLayoutVars>
      </dgm:prSet>
      <dgm:spPr/>
    </dgm:pt>
    <dgm:pt modelId="{2EF95564-A46B-4FDA-B58E-C3F33BCB5611}" type="pres">
      <dgm:prSet presAssocID="{31343F45-9EA1-44C0-8BAD-6874BC12CADD}" presName="spVertical2" presStyleCnt="0"/>
      <dgm:spPr/>
    </dgm:pt>
    <dgm:pt modelId="{24F6130C-C5CE-4450-9AF5-E5EA182E6FFA}" type="pres">
      <dgm:prSet presAssocID="{31343F45-9EA1-44C0-8BAD-6874BC12CADD}" presName="spVertical3" presStyleCnt="0"/>
      <dgm:spPr/>
    </dgm:pt>
    <dgm:pt modelId="{DEA2D0CC-7EFE-40F4-83FC-3FC8ADE7021D}" type="pres">
      <dgm:prSet presAssocID="{F838A706-2588-479D-8AE3-33642A326B9D}" presName="space" presStyleCnt="0"/>
      <dgm:spPr/>
    </dgm:pt>
    <dgm:pt modelId="{6C12BC9F-AAF1-443E-A5B9-783F4AE79763}" type="pres">
      <dgm:prSet presAssocID="{E9E0726C-F43C-4F77-8FD3-0F18DED399BA}" presName="linV" presStyleCnt="0"/>
      <dgm:spPr/>
    </dgm:pt>
    <dgm:pt modelId="{9E99A0F7-9BD5-407B-86E9-20A6EBB400BC}" type="pres">
      <dgm:prSet presAssocID="{E9E0726C-F43C-4F77-8FD3-0F18DED399BA}" presName="spVertical1" presStyleCnt="0"/>
      <dgm:spPr/>
    </dgm:pt>
    <dgm:pt modelId="{FF4ABBBA-CD98-4065-8262-D6154BDADC62}" type="pres">
      <dgm:prSet presAssocID="{E9E0726C-F43C-4F77-8FD3-0F18DED399BA}" presName="parTx" presStyleLbl="revTx" presStyleIdx="3" presStyleCnt="5" custLinFactY="66855" custLinFactNeighborX="-58122" custLinFactNeighborY="100000">
        <dgm:presLayoutVars>
          <dgm:chMax val="0"/>
          <dgm:chPref val="0"/>
          <dgm:bulletEnabled val="1"/>
        </dgm:presLayoutVars>
      </dgm:prSet>
      <dgm:spPr/>
    </dgm:pt>
    <dgm:pt modelId="{50156EB3-5164-46ED-AA4A-AA4B8E98A92A}" type="pres">
      <dgm:prSet presAssocID="{E9E0726C-F43C-4F77-8FD3-0F18DED399BA}" presName="spVertical2" presStyleCnt="0"/>
      <dgm:spPr/>
    </dgm:pt>
    <dgm:pt modelId="{1AFE1267-E982-4208-AFAF-C12A50BD23D4}" type="pres">
      <dgm:prSet presAssocID="{E9E0726C-F43C-4F77-8FD3-0F18DED399BA}" presName="spVertical3" presStyleCnt="0"/>
      <dgm:spPr/>
    </dgm:pt>
    <dgm:pt modelId="{DBA84512-2DA0-4A4D-A452-A691299CF2D1}" type="pres">
      <dgm:prSet presAssocID="{BDFA683B-1EDD-4A02-BFE7-CD88CBBC45A0}" presName="space" presStyleCnt="0"/>
      <dgm:spPr/>
    </dgm:pt>
    <dgm:pt modelId="{138D32AF-CF70-4A4F-B1EF-9653A604A87E}" type="pres">
      <dgm:prSet presAssocID="{9789EE46-3AD5-4588-8020-798173B5F012}" presName="linV" presStyleCnt="0"/>
      <dgm:spPr/>
    </dgm:pt>
    <dgm:pt modelId="{EEB4321D-AD79-4FD1-BF4C-3572BF494426}" type="pres">
      <dgm:prSet presAssocID="{9789EE46-3AD5-4588-8020-798173B5F012}" presName="spVertical1" presStyleCnt="0"/>
      <dgm:spPr/>
    </dgm:pt>
    <dgm:pt modelId="{54EA036E-ACA6-4CB2-A77F-481B339F4D5F}" type="pres">
      <dgm:prSet presAssocID="{9789EE46-3AD5-4588-8020-798173B5F012}" presName="parTx" presStyleLbl="revTx" presStyleIdx="4" presStyleCnt="5" custLinFactY="67172" custLinFactNeighborX="-47288" custLinFactNeighborY="100000">
        <dgm:presLayoutVars>
          <dgm:chMax val="0"/>
          <dgm:chPref val="0"/>
          <dgm:bulletEnabled val="1"/>
        </dgm:presLayoutVars>
      </dgm:prSet>
      <dgm:spPr/>
    </dgm:pt>
    <dgm:pt modelId="{8C0C6E32-2D56-4E96-95E5-196EE5993D27}" type="pres">
      <dgm:prSet presAssocID="{9789EE46-3AD5-4588-8020-798173B5F012}" presName="spVertical2" presStyleCnt="0"/>
      <dgm:spPr/>
    </dgm:pt>
    <dgm:pt modelId="{58FE05C5-4740-4DCE-BAC0-741990495BEF}" type="pres">
      <dgm:prSet presAssocID="{9789EE46-3AD5-4588-8020-798173B5F012}" presName="spVertical3" presStyleCnt="0"/>
      <dgm:spPr/>
    </dgm:pt>
    <dgm:pt modelId="{98A4CB3D-9BFA-40DA-AAA4-D1BBB45D83BD}" type="pres">
      <dgm:prSet presAssocID="{35CFA935-DD15-45F1-9E57-914F07F8796A}" presName="padding2" presStyleCnt="0"/>
      <dgm:spPr/>
    </dgm:pt>
    <dgm:pt modelId="{651F7617-13E2-4823-9ADB-86CE8EC930C7}" type="pres">
      <dgm:prSet presAssocID="{35CFA935-DD15-45F1-9E57-914F07F8796A}" presName="negArrow" presStyleCnt="0"/>
      <dgm:spPr/>
    </dgm:pt>
    <dgm:pt modelId="{66CB2D4A-87F3-4380-8FDE-ECF32D42A111}" type="pres">
      <dgm:prSet presAssocID="{35CFA935-DD15-45F1-9E57-914F07F8796A}" presName="backgroundArrow" presStyleLbl="node1" presStyleIdx="0" presStyleCnt="1" custScaleY="274873" custLinFactNeighborY="-14943"/>
      <dgm:spPr>
        <a:noFill/>
        <a:ln w="57150">
          <a:solidFill>
            <a:schemeClr val="tx2"/>
          </a:solidFill>
        </a:ln>
      </dgm:spPr>
    </dgm:pt>
  </dgm:ptLst>
  <dgm:cxnLst>
    <dgm:cxn modelId="{56577623-EFD5-4F6B-BC6B-53BDAFECA1D4}" srcId="{35CFA935-DD15-45F1-9E57-914F07F8796A}" destId="{31343F45-9EA1-44C0-8BAD-6874BC12CADD}" srcOrd="2" destOrd="0" parTransId="{83D53C97-0C25-455A-A778-9ACCFA5E8984}" sibTransId="{F838A706-2588-479D-8AE3-33642A326B9D}"/>
    <dgm:cxn modelId="{E8CDA023-E119-40AD-8BFB-7AF963F59E91}" type="presOf" srcId="{875403AF-4E47-4D0A-BD85-692CCF0E95A3}" destId="{6D226522-0727-43AD-8867-C118D0B4247F}" srcOrd="0" destOrd="0" presId="urn:microsoft.com/office/officeart/2005/8/layout/hProcess3"/>
    <dgm:cxn modelId="{ED95A724-9C06-4A8C-A89B-698185AA919B}" srcId="{35CFA935-DD15-45F1-9E57-914F07F8796A}" destId="{9789EE46-3AD5-4588-8020-798173B5F012}" srcOrd="4" destOrd="0" parTransId="{E5EAC492-38A8-438F-86BE-02356CBFBDB1}" sibTransId="{C08169A8-552B-41BF-9D00-373BCBBDD8AE}"/>
    <dgm:cxn modelId="{F4D44530-834E-46A4-804D-0BA26B5C1609}" type="presOf" srcId="{777EB271-08A2-4FFC-9DC5-A03C4ED1A196}" destId="{9DA7AD6D-0005-4833-AAB8-453D75CAAB74}" srcOrd="0" destOrd="0" presId="urn:microsoft.com/office/officeart/2005/8/layout/hProcess3"/>
    <dgm:cxn modelId="{216D1932-CAE5-4C18-9DAA-B3AC1055BB54}" type="presOf" srcId="{35CFA935-DD15-45F1-9E57-914F07F8796A}" destId="{6C23EF90-F71F-4880-8E91-5005CC15B831}" srcOrd="0" destOrd="0" presId="urn:microsoft.com/office/officeart/2005/8/layout/hProcess3"/>
    <dgm:cxn modelId="{63558F47-C6D6-46E4-8839-90E99A70609A}" type="presOf" srcId="{9789EE46-3AD5-4588-8020-798173B5F012}" destId="{54EA036E-ACA6-4CB2-A77F-481B339F4D5F}" srcOrd="0" destOrd="0" presId="urn:microsoft.com/office/officeart/2005/8/layout/hProcess3"/>
    <dgm:cxn modelId="{4B0CCEC2-2632-4B7C-A7AD-F1F0EBA1FB25}" srcId="{35CFA935-DD15-45F1-9E57-914F07F8796A}" destId="{E9E0726C-F43C-4F77-8FD3-0F18DED399BA}" srcOrd="3" destOrd="0" parTransId="{67C69107-EA18-404D-BCCF-3BDC09D8254C}" sibTransId="{BDFA683B-1EDD-4A02-BFE7-CD88CBBC45A0}"/>
    <dgm:cxn modelId="{C2D0FFC9-7AA9-44D1-BDE2-AA69C7EF2FBB}" srcId="{35CFA935-DD15-45F1-9E57-914F07F8796A}" destId="{875403AF-4E47-4D0A-BD85-692CCF0E95A3}" srcOrd="1" destOrd="0" parTransId="{73413984-579D-4AA7-B098-FEE617C0A2C9}" sibTransId="{38668487-7A2B-42FB-84D8-E7730B48829A}"/>
    <dgm:cxn modelId="{8D4454CB-6324-4022-8A0C-10903762F12D}" type="presOf" srcId="{31343F45-9EA1-44C0-8BAD-6874BC12CADD}" destId="{19FCEC5D-8AD9-43A4-A686-E145BB50348C}" srcOrd="0" destOrd="0" presId="urn:microsoft.com/office/officeart/2005/8/layout/hProcess3"/>
    <dgm:cxn modelId="{C4A06EEE-413B-4CF5-90D9-27722B6F635C}" type="presOf" srcId="{E9E0726C-F43C-4F77-8FD3-0F18DED399BA}" destId="{FF4ABBBA-CD98-4065-8262-D6154BDADC62}" srcOrd="0" destOrd="0" presId="urn:microsoft.com/office/officeart/2005/8/layout/hProcess3"/>
    <dgm:cxn modelId="{EC3CA2FC-B8A3-4124-94B2-0B0937E69F1C}" srcId="{35CFA935-DD15-45F1-9E57-914F07F8796A}" destId="{777EB271-08A2-4FFC-9DC5-A03C4ED1A196}" srcOrd="0" destOrd="0" parTransId="{453EED3A-2D28-4028-A31A-79716FD4665C}" sibTransId="{6E61EB14-CB0B-4B79-A92C-3011051ECE3F}"/>
    <dgm:cxn modelId="{66DC3CC0-6D51-4D9C-AF69-269463EB3BFB}" type="presParOf" srcId="{6C23EF90-F71F-4880-8E91-5005CC15B831}" destId="{088D9AB4-CDDD-421E-95EF-7136F0C9EFAE}" srcOrd="0" destOrd="0" presId="urn:microsoft.com/office/officeart/2005/8/layout/hProcess3"/>
    <dgm:cxn modelId="{C27EC630-7EE7-4F40-B06A-C89ECEF0C57E}" type="presParOf" srcId="{6C23EF90-F71F-4880-8E91-5005CC15B831}" destId="{0B46DFB2-C42E-4232-8EF1-6561B05D0FE7}" srcOrd="1" destOrd="0" presId="urn:microsoft.com/office/officeart/2005/8/layout/hProcess3"/>
    <dgm:cxn modelId="{C467C146-1BD1-49D3-9B52-6790667973AE}" type="presParOf" srcId="{0B46DFB2-C42E-4232-8EF1-6561B05D0FE7}" destId="{2BA14D73-56F4-44F7-BAE2-10F47F4B2AC6}" srcOrd="0" destOrd="0" presId="urn:microsoft.com/office/officeart/2005/8/layout/hProcess3"/>
    <dgm:cxn modelId="{5AA96A02-5B16-434F-9E73-99372EF19706}" type="presParOf" srcId="{0B46DFB2-C42E-4232-8EF1-6561B05D0FE7}" destId="{CA2D131F-6F4D-4E4C-81B9-0FA1F84F0565}" srcOrd="1" destOrd="0" presId="urn:microsoft.com/office/officeart/2005/8/layout/hProcess3"/>
    <dgm:cxn modelId="{9EC2CD34-EC56-4FE9-92E3-7ACFDFA9CED4}" type="presParOf" srcId="{CA2D131F-6F4D-4E4C-81B9-0FA1F84F0565}" destId="{B3DCB771-0698-4301-9C60-104AC30D09F9}" srcOrd="0" destOrd="0" presId="urn:microsoft.com/office/officeart/2005/8/layout/hProcess3"/>
    <dgm:cxn modelId="{84E861BD-E512-46B3-B6D1-6E78EB65CEEB}" type="presParOf" srcId="{CA2D131F-6F4D-4E4C-81B9-0FA1F84F0565}" destId="{9DA7AD6D-0005-4833-AAB8-453D75CAAB74}" srcOrd="1" destOrd="0" presId="urn:microsoft.com/office/officeart/2005/8/layout/hProcess3"/>
    <dgm:cxn modelId="{D4B9F71E-A51F-4D8F-8FFE-B82A9F47574F}" type="presParOf" srcId="{CA2D131F-6F4D-4E4C-81B9-0FA1F84F0565}" destId="{86E379BE-6616-4598-95C4-670D505BA174}" srcOrd="2" destOrd="0" presId="urn:microsoft.com/office/officeart/2005/8/layout/hProcess3"/>
    <dgm:cxn modelId="{C31F5EA7-D4C4-4A59-83F2-688083C78EDC}" type="presParOf" srcId="{CA2D131F-6F4D-4E4C-81B9-0FA1F84F0565}" destId="{E72379BE-D981-417D-A7B9-13B308504C6F}" srcOrd="3" destOrd="0" presId="urn:microsoft.com/office/officeart/2005/8/layout/hProcess3"/>
    <dgm:cxn modelId="{7A98A5C0-69FE-4094-900E-4AB7533CB8C7}" type="presParOf" srcId="{0B46DFB2-C42E-4232-8EF1-6561B05D0FE7}" destId="{B4C940EF-F51F-4DAF-9A0D-67585170112E}" srcOrd="2" destOrd="0" presId="urn:microsoft.com/office/officeart/2005/8/layout/hProcess3"/>
    <dgm:cxn modelId="{75CBB6BA-D0F6-43E5-8E89-AE29018AA675}" type="presParOf" srcId="{0B46DFB2-C42E-4232-8EF1-6561B05D0FE7}" destId="{4A24489C-FD58-41D7-90F5-CD7009DBCDB9}" srcOrd="3" destOrd="0" presId="urn:microsoft.com/office/officeart/2005/8/layout/hProcess3"/>
    <dgm:cxn modelId="{74AFEC88-5737-4A03-827D-8D5B1C7D7968}" type="presParOf" srcId="{4A24489C-FD58-41D7-90F5-CD7009DBCDB9}" destId="{CDBFCA85-07DB-4669-89B4-55727D18FF76}" srcOrd="0" destOrd="0" presId="urn:microsoft.com/office/officeart/2005/8/layout/hProcess3"/>
    <dgm:cxn modelId="{79C38B7A-A817-4485-A086-6F7BA13B5768}" type="presParOf" srcId="{4A24489C-FD58-41D7-90F5-CD7009DBCDB9}" destId="{6D226522-0727-43AD-8867-C118D0B4247F}" srcOrd="1" destOrd="0" presId="urn:microsoft.com/office/officeart/2005/8/layout/hProcess3"/>
    <dgm:cxn modelId="{3FC783DB-19D1-4B34-9DC5-E19203F9D0DF}" type="presParOf" srcId="{4A24489C-FD58-41D7-90F5-CD7009DBCDB9}" destId="{4E7BF506-48C2-4A44-AA6B-DA113C429221}" srcOrd="2" destOrd="0" presId="urn:microsoft.com/office/officeart/2005/8/layout/hProcess3"/>
    <dgm:cxn modelId="{C4DBDDCC-E5D7-4615-95D0-65F78A217EDA}" type="presParOf" srcId="{4A24489C-FD58-41D7-90F5-CD7009DBCDB9}" destId="{63666BF9-C1F4-4980-B144-CFCB6ADFDFA8}" srcOrd="3" destOrd="0" presId="urn:microsoft.com/office/officeart/2005/8/layout/hProcess3"/>
    <dgm:cxn modelId="{32779DC3-703A-4061-9FFB-569D1EBC85CB}" type="presParOf" srcId="{0B46DFB2-C42E-4232-8EF1-6561B05D0FE7}" destId="{52AB0E26-DC4B-41E3-80DD-E32D7389B71B}" srcOrd="4" destOrd="0" presId="urn:microsoft.com/office/officeart/2005/8/layout/hProcess3"/>
    <dgm:cxn modelId="{9D003B52-E741-4B58-BB37-DD4F02F1ABB8}" type="presParOf" srcId="{0B46DFB2-C42E-4232-8EF1-6561B05D0FE7}" destId="{3D08846B-6F22-418C-8A79-FA0FC40DE625}" srcOrd="5" destOrd="0" presId="urn:microsoft.com/office/officeart/2005/8/layout/hProcess3"/>
    <dgm:cxn modelId="{8DB974B1-4CC9-43CC-A176-88CFE54D2667}" type="presParOf" srcId="{3D08846B-6F22-418C-8A79-FA0FC40DE625}" destId="{3F1FBFB9-4B28-4F1A-B155-A378D80D0C90}" srcOrd="0" destOrd="0" presId="urn:microsoft.com/office/officeart/2005/8/layout/hProcess3"/>
    <dgm:cxn modelId="{A0FABC36-3910-4F42-A220-867D2C4CB88D}" type="presParOf" srcId="{3D08846B-6F22-418C-8A79-FA0FC40DE625}" destId="{19FCEC5D-8AD9-43A4-A686-E145BB50348C}" srcOrd="1" destOrd="0" presId="urn:microsoft.com/office/officeart/2005/8/layout/hProcess3"/>
    <dgm:cxn modelId="{388B0448-CAFB-4BDB-B472-3197838F3B39}" type="presParOf" srcId="{3D08846B-6F22-418C-8A79-FA0FC40DE625}" destId="{2EF95564-A46B-4FDA-B58E-C3F33BCB5611}" srcOrd="2" destOrd="0" presId="urn:microsoft.com/office/officeart/2005/8/layout/hProcess3"/>
    <dgm:cxn modelId="{E7487303-940D-4954-B2CC-3D7717E8F29B}" type="presParOf" srcId="{3D08846B-6F22-418C-8A79-FA0FC40DE625}" destId="{24F6130C-C5CE-4450-9AF5-E5EA182E6FFA}" srcOrd="3" destOrd="0" presId="urn:microsoft.com/office/officeart/2005/8/layout/hProcess3"/>
    <dgm:cxn modelId="{79EF043A-96ED-4910-9834-262A0CE62E95}" type="presParOf" srcId="{0B46DFB2-C42E-4232-8EF1-6561B05D0FE7}" destId="{DEA2D0CC-7EFE-40F4-83FC-3FC8ADE7021D}" srcOrd="6" destOrd="0" presId="urn:microsoft.com/office/officeart/2005/8/layout/hProcess3"/>
    <dgm:cxn modelId="{36694A1E-AD83-459B-A1E2-999F5D898EA3}" type="presParOf" srcId="{0B46DFB2-C42E-4232-8EF1-6561B05D0FE7}" destId="{6C12BC9F-AAF1-443E-A5B9-783F4AE79763}" srcOrd="7" destOrd="0" presId="urn:microsoft.com/office/officeart/2005/8/layout/hProcess3"/>
    <dgm:cxn modelId="{9907507A-6BDB-4320-873F-B77440F3EAB0}" type="presParOf" srcId="{6C12BC9F-AAF1-443E-A5B9-783F4AE79763}" destId="{9E99A0F7-9BD5-407B-86E9-20A6EBB400BC}" srcOrd="0" destOrd="0" presId="urn:microsoft.com/office/officeart/2005/8/layout/hProcess3"/>
    <dgm:cxn modelId="{106A9656-B44B-4F27-B106-7D3B1032A19E}" type="presParOf" srcId="{6C12BC9F-AAF1-443E-A5B9-783F4AE79763}" destId="{FF4ABBBA-CD98-4065-8262-D6154BDADC62}" srcOrd="1" destOrd="0" presId="urn:microsoft.com/office/officeart/2005/8/layout/hProcess3"/>
    <dgm:cxn modelId="{1F13BA23-C50A-44B5-B0FF-048D03FB4358}" type="presParOf" srcId="{6C12BC9F-AAF1-443E-A5B9-783F4AE79763}" destId="{50156EB3-5164-46ED-AA4A-AA4B8E98A92A}" srcOrd="2" destOrd="0" presId="urn:microsoft.com/office/officeart/2005/8/layout/hProcess3"/>
    <dgm:cxn modelId="{340C09C8-F75E-4417-9E24-C8FBE2CE5841}" type="presParOf" srcId="{6C12BC9F-AAF1-443E-A5B9-783F4AE79763}" destId="{1AFE1267-E982-4208-AFAF-C12A50BD23D4}" srcOrd="3" destOrd="0" presId="urn:microsoft.com/office/officeart/2005/8/layout/hProcess3"/>
    <dgm:cxn modelId="{525C82B0-0AAE-4EE7-9698-1607D79E0B6F}" type="presParOf" srcId="{0B46DFB2-C42E-4232-8EF1-6561B05D0FE7}" destId="{DBA84512-2DA0-4A4D-A452-A691299CF2D1}" srcOrd="8" destOrd="0" presId="urn:microsoft.com/office/officeart/2005/8/layout/hProcess3"/>
    <dgm:cxn modelId="{426A4A90-F722-4225-B253-06127664DF4E}" type="presParOf" srcId="{0B46DFB2-C42E-4232-8EF1-6561B05D0FE7}" destId="{138D32AF-CF70-4A4F-B1EF-9653A604A87E}" srcOrd="9" destOrd="0" presId="urn:microsoft.com/office/officeart/2005/8/layout/hProcess3"/>
    <dgm:cxn modelId="{82496702-337B-4BB1-9D36-B1C291BA594D}" type="presParOf" srcId="{138D32AF-CF70-4A4F-B1EF-9653A604A87E}" destId="{EEB4321D-AD79-4FD1-BF4C-3572BF494426}" srcOrd="0" destOrd="0" presId="urn:microsoft.com/office/officeart/2005/8/layout/hProcess3"/>
    <dgm:cxn modelId="{BE8B1C61-4265-45F5-8593-3B9500203404}" type="presParOf" srcId="{138D32AF-CF70-4A4F-B1EF-9653A604A87E}" destId="{54EA036E-ACA6-4CB2-A77F-481B339F4D5F}" srcOrd="1" destOrd="0" presId="urn:microsoft.com/office/officeart/2005/8/layout/hProcess3"/>
    <dgm:cxn modelId="{0A5E9D49-DD4D-42AB-B59C-39DD105AE2D1}" type="presParOf" srcId="{138D32AF-CF70-4A4F-B1EF-9653A604A87E}" destId="{8C0C6E32-2D56-4E96-95E5-196EE5993D27}" srcOrd="2" destOrd="0" presId="urn:microsoft.com/office/officeart/2005/8/layout/hProcess3"/>
    <dgm:cxn modelId="{752CF176-5CE8-4181-B971-8B59875C42DF}" type="presParOf" srcId="{138D32AF-CF70-4A4F-B1EF-9653A604A87E}" destId="{58FE05C5-4740-4DCE-BAC0-741990495BEF}" srcOrd="3" destOrd="0" presId="urn:microsoft.com/office/officeart/2005/8/layout/hProcess3"/>
    <dgm:cxn modelId="{7D40CF4F-414F-4AED-92FC-10B2939DD4E5}" type="presParOf" srcId="{0B46DFB2-C42E-4232-8EF1-6561B05D0FE7}" destId="{98A4CB3D-9BFA-40DA-AAA4-D1BBB45D83BD}" srcOrd="10" destOrd="0" presId="urn:microsoft.com/office/officeart/2005/8/layout/hProcess3"/>
    <dgm:cxn modelId="{EA8B705F-4359-435A-9C45-68D10BCB0BD4}" type="presParOf" srcId="{0B46DFB2-C42E-4232-8EF1-6561B05D0FE7}" destId="{651F7617-13E2-4823-9ADB-86CE8EC930C7}" srcOrd="11" destOrd="0" presId="urn:microsoft.com/office/officeart/2005/8/layout/hProcess3"/>
    <dgm:cxn modelId="{DD390693-24AE-4BA7-9EF1-F783F8DCB10D}" type="presParOf" srcId="{0B46DFB2-C42E-4232-8EF1-6561B05D0FE7}" destId="{66CB2D4A-87F3-4380-8FDE-ECF32D42A111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58541-1B47-4F31-A24B-77C712DDB9B4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A48B479-43F7-423C-B58E-0496AE251585}">
      <dgm:prSet/>
      <dgm:spPr/>
      <dgm:t>
        <a:bodyPr/>
        <a:lstStyle/>
        <a:p>
          <a:pPr rtl="0"/>
          <a:r>
            <a:rPr lang="en-US" b="1" dirty="0"/>
            <a:t>Introduction Webinar</a:t>
          </a:r>
        </a:p>
      </dgm:t>
    </dgm:pt>
    <dgm:pt modelId="{E87E517C-47B5-4540-AE3C-942428A21E58}" type="parTrans" cxnId="{C3CA45C5-B04B-4BE6-AF1D-0EF844D0ADE8}">
      <dgm:prSet/>
      <dgm:spPr/>
      <dgm:t>
        <a:bodyPr/>
        <a:lstStyle/>
        <a:p>
          <a:endParaRPr lang="en-US"/>
        </a:p>
      </dgm:t>
    </dgm:pt>
    <dgm:pt modelId="{767B29BB-914F-412E-A05B-746A71E5A458}" type="sibTrans" cxnId="{C3CA45C5-B04B-4BE6-AF1D-0EF844D0ADE8}">
      <dgm:prSet/>
      <dgm:spPr/>
      <dgm:t>
        <a:bodyPr/>
        <a:lstStyle/>
        <a:p>
          <a:endParaRPr lang="en-US"/>
        </a:p>
      </dgm:t>
    </dgm:pt>
    <dgm:pt modelId="{3A33E4EE-8CEF-4C84-B52F-E4A5A3CAFF03}">
      <dgm:prSet/>
      <dgm:spPr/>
      <dgm:t>
        <a:bodyPr/>
        <a:lstStyle/>
        <a:p>
          <a:pPr rtl="0"/>
          <a:r>
            <a:rPr lang="en-US" b="1" dirty="0"/>
            <a:t>Smart Start (on site)</a:t>
          </a:r>
        </a:p>
      </dgm:t>
    </dgm:pt>
    <dgm:pt modelId="{6A835917-1F24-4E9F-83FD-8CA10828B4C0}" type="parTrans" cxnId="{FAD5CD3B-F8AB-40C3-ADBC-E56938840010}">
      <dgm:prSet/>
      <dgm:spPr/>
      <dgm:t>
        <a:bodyPr/>
        <a:lstStyle/>
        <a:p>
          <a:endParaRPr lang="en-US"/>
        </a:p>
      </dgm:t>
    </dgm:pt>
    <dgm:pt modelId="{BA61D35C-9C56-49E6-88FE-AE12DACA0070}" type="sibTrans" cxnId="{FAD5CD3B-F8AB-40C3-ADBC-E56938840010}">
      <dgm:prSet/>
      <dgm:spPr/>
      <dgm:t>
        <a:bodyPr/>
        <a:lstStyle/>
        <a:p>
          <a:endParaRPr lang="en-US"/>
        </a:p>
      </dgm:t>
    </dgm:pt>
    <dgm:pt modelId="{E51835BF-5D81-4ACB-B61A-D84308077C19}">
      <dgm:prSet/>
      <dgm:spPr/>
      <dgm:t>
        <a:bodyPr/>
        <a:lstStyle/>
        <a:p>
          <a:pPr rtl="0"/>
          <a:r>
            <a:rPr lang="en-US" b="1" dirty="0"/>
            <a:t>Session</a:t>
          </a:r>
          <a:r>
            <a:rPr lang="en-US" dirty="0"/>
            <a:t> I</a:t>
          </a:r>
        </a:p>
      </dgm:t>
    </dgm:pt>
    <dgm:pt modelId="{9A5D3908-21C6-4569-A579-868576DAB6FD}" type="parTrans" cxnId="{A2EDD2FF-EBD4-4682-AFF0-744729D396DA}">
      <dgm:prSet/>
      <dgm:spPr/>
      <dgm:t>
        <a:bodyPr/>
        <a:lstStyle/>
        <a:p>
          <a:endParaRPr lang="en-US"/>
        </a:p>
      </dgm:t>
    </dgm:pt>
    <dgm:pt modelId="{0E25D03C-79C6-497B-AEDC-4F5D7E9C4D31}" type="sibTrans" cxnId="{A2EDD2FF-EBD4-4682-AFF0-744729D396DA}">
      <dgm:prSet/>
      <dgm:spPr/>
      <dgm:t>
        <a:bodyPr/>
        <a:lstStyle/>
        <a:p>
          <a:endParaRPr lang="en-US"/>
        </a:p>
      </dgm:t>
    </dgm:pt>
    <dgm:pt modelId="{3788C7C7-8BDA-4BF9-9665-5AA10028E742}">
      <dgm:prSet/>
      <dgm:spPr/>
      <dgm:t>
        <a:bodyPr/>
        <a:lstStyle/>
        <a:p>
          <a:pPr rtl="0"/>
          <a:r>
            <a:rPr lang="en-US" b="1" dirty="0"/>
            <a:t>Session</a:t>
          </a:r>
          <a:r>
            <a:rPr lang="en-US" dirty="0"/>
            <a:t> II</a:t>
          </a:r>
        </a:p>
      </dgm:t>
    </dgm:pt>
    <dgm:pt modelId="{61C8CE33-4735-4709-B670-443EDB54E5B0}" type="parTrans" cxnId="{1513F1EA-5BB0-4766-B98A-6C40B659D4E4}">
      <dgm:prSet/>
      <dgm:spPr/>
      <dgm:t>
        <a:bodyPr/>
        <a:lstStyle/>
        <a:p>
          <a:endParaRPr lang="en-US"/>
        </a:p>
      </dgm:t>
    </dgm:pt>
    <dgm:pt modelId="{2402FD91-FA71-4277-8436-823E1324F14D}" type="sibTrans" cxnId="{1513F1EA-5BB0-4766-B98A-6C40B659D4E4}">
      <dgm:prSet/>
      <dgm:spPr/>
      <dgm:t>
        <a:bodyPr/>
        <a:lstStyle/>
        <a:p>
          <a:endParaRPr lang="en-US"/>
        </a:p>
      </dgm:t>
    </dgm:pt>
    <dgm:pt modelId="{73DA16CE-8A64-4A48-86CE-64FD2399EB27}">
      <dgm:prSet/>
      <dgm:spPr/>
      <dgm:t>
        <a:bodyPr/>
        <a:lstStyle/>
        <a:p>
          <a:pPr rtl="0"/>
          <a:r>
            <a:rPr lang="en-US" b="1" dirty="0"/>
            <a:t>Session</a:t>
          </a:r>
          <a:r>
            <a:rPr lang="en-US" dirty="0"/>
            <a:t> III</a:t>
          </a:r>
        </a:p>
      </dgm:t>
    </dgm:pt>
    <dgm:pt modelId="{0987B176-F458-49C3-8BD8-AED29AA9AF00}" type="parTrans" cxnId="{EC83B3AB-8980-4FB5-AD5B-FC57C44458EB}">
      <dgm:prSet/>
      <dgm:spPr/>
      <dgm:t>
        <a:bodyPr/>
        <a:lstStyle/>
        <a:p>
          <a:endParaRPr lang="en-US"/>
        </a:p>
      </dgm:t>
    </dgm:pt>
    <dgm:pt modelId="{3F5FE08B-7254-4CD4-A980-D32FBB8A2D1A}" type="sibTrans" cxnId="{EC83B3AB-8980-4FB5-AD5B-FC57C44458EB}">
      <dgm:prSet/>
      <dgm:spPr/>
      <dgm:t>
        <a:bodyPr/>
        <a:lstStyle/>
        <a:p>
          <a:endParaRPr lang="en-US"/>
        </a:p>
      </dgm:t>
    </dgm:pt>
    <dgm:pt modelId="{DDD97AA5-AB92-48A7-B8CB-96A8CA420D2D}">
      <dgm:prSet/>
      <dgm:spPr/>
      <dgm:t>
        <a:bodyPr/>
        <a:lstStyle/>
        <a:p>
          <a:pPr rtl="0"/>
          <a:r>
            <a:rPr lang="en-US" b="1" dirty="0"/>
            <a:t>Final Report</a:t>
          </a:r>
        </a:p>
      </dgm:t>
    </dgm:pt>
    <dgm:pt modelId="{8C6EEDED-0EEB-4F39-A2FA-2AFA4CA0BAC8}" type="parTrans" cxnId="{B81F7C1A-F1AB-412B-8727-8E2A426EEE32}">
      <dgm:prSet/>
      <dgm:spPr/>
      <dgm:t>
        <a:bodyPr/>
        <a:lstStyle/>
        <a:p>
          <a:endParaRPr lang="en-US"/>
        </a:p>
      </dgm:t>
    </dgm:pt>
    <dgm:pt modelId="{CF830D38-6230-485C-9213-FE45844274EB}" type="sibTrans" cxnId="{B81F7C1A-F1AB-412B-8727-8E2A426EEE32}">
      <dgm:prSet/>
      <dgm:spPr/>
      <dgm:t>
        <a:bodyPr/>
        <a:lstStyle/>
        <a:p>
          <a:endParaRPr lang="en-US"/>
        </a:p>
      </dgm:t>
    </dgm:pt>
    <dgm:pt modelId="{6A7056EA-2661-470E-978F-E0B32C977CF1}" type="pres">
      <dgm:prSet presAssocID="{75958541-1B47-4F31-A24B-77C712DDB9B4}" presName="Name0" presStyleCnt="0">
        <dgm:presLayoutVars>
          <dgm:dir/>
          <dgm:resizeHandles val="exact"/>
        </dgm:presLayoutVars>
      </dgm:prSet>
      <dgm:spPr/>
    </dgm:pt>
    <dgm:pt modelId="{1D9D1D33-A972-483E-ADBB-7E8007B092F9}" type="pres">
      <dgm:prSet presAssocID="{9A48B479-43F7-423C-B58E-0496AE251585}" presName="node" presStyleLbl="node1" presStyleIdx="0" presStyleCnt="6" custLinFactNeighborX="42669" custLinFactNeighborY="-769">
        <dgm:presLayoutVars>
          <dgm:bulletEnabled val="1"/>
        </dgm:presLayoutVars>
      </dgm:prSet>
      <dgm:spPr/>
    </dgm:pt>
    <dgm:pt modelId="{1F93337B-932D-4E54-8F52-8B92D231DFCF}" type="pres">
      <dgm:prSet presAssocID="{767B29BB-914F-412E-A05B-746A71E5A458}" presName="sibTrans" presStyleLbl="sibTrans2D1" presStyleIdx="0" presStyleCnt="5" custScaleX="219947"/>
      <dgm:spPr/>
    </dgm:pt>
    <dgm:pt modelId="{7FD9D2E9-AB82-4EAC-8241-C4FBB1E96B9F}" type="pres">
      <dgm:prSet presAssocID="{767B29BB-914F-412E-A05B-746A71E5A458}" presName="connectorText" presStyleLbl="sibTrans2D1" presStyleIdx="0" presStyleCnt="5"/>
      <dgm:spPr/>
    </dgm:pt>
    <dgm:pt modelId="{7E60DF0D-92DC-4F97-B849-12DF08D95F45}" type="pres">
      <dgm:prSet presAssocID="{3A33E4EE-8CEF-4C84-B52F-E4A5A3CAFF03}" presName="node" presStyleLbl="node1" presStyleIdx="1" presStyleCnt="6">
        <dgm:presLayoutVars>
          <dgm:bulletEnabled val="1"/>
        </dgm:presLayoutVars>
      </dgm:prSet>
      <dgm:spPr/>
    </dgm:pt>
    <dgm:pt modelId="{E51094B2-0E55-499E-8ED2-5C2633E919E8}" type="pres">
      <dgm:prSet presAssocID="{BA61D35C-9C56-49E6-88FE-AE12DACA0070}" presName="sibTrans" presStyleLbl="sibTrans2D1" presStyleIdx="1" presStyleCnt="5" custScaleX="219458"/>
      <dgm:spPr/>
    </dgm:pt>
    <dgm:pt modelId="{25892436-CBB2-4BF5-A06A-7C4C22ECF1C2}" type="pres">
      <dgm:prSet presAssocID="{BA61D35C-9C56-49E6-88FE-AE12DACA0070}" presName="connectorText" presStyleLbl="sibTrans2D1" presStyleIdx="1" presStyleCnt="5"/>
      <dgm:spPr/>
    </dgm:pt>
    <dgm:pt modelId="{7CF9CD6C-8EB3-439A-BABA-39A3848F45CA}" type="pres">
      <dgm:prSet presAssocID="{E51835BF-5D81-4ACB-B61A-D84308077C19}" presName="node" presStyleLbl="node1" presStyleIdx="2" presStyleCnt="6" custLinFactX="-3472" custLinFactNeighborX="-100000" custLinFactNeighborY="-234">
        <dgm:presLayoutVars>
          <dgm:bulletEnabled val="1"/>
        </dgm:presLayoutVars>
      </dgm:prSet>
      <dgm:spPr/>
    </dgm:pt>
    <dgm:pt modelId="{586D0A0E-41E6-4B39-9F2E-D5BA40AC1F65}" type="pres">
      <dgm:prSet presAssocID="{0E25D03C-79C6-497B-AEDC-4F5D7E9C4D31}" presName="sibTrans" presStyleLbl="sibTrans2D1" presStyleIdx="2" presStyleCnt="5" custScaleX="219458"/>
      <dgm:spPr/>
    </dgm:pt>
    <dgm:pt modelId="{FECC2FE6-526B-43F7-B211-0272F49ECFBE}" type="pres">
      <dgm:prSet presAssocID="{0E25D03C-79C6-497B-AEDC-4F5D7E9C4D31}" presName="connectorText" presStyleLbl="sibTrans2D1" presStyleIdx="2" presStyleCnt="5"/>
      <dgm:spPr/>
    </dgm:pt>
    <dgm:pt modelId="{8B21BA1A-DBAC-48C2-8953-00052DD67D6E}" type="pres">
      <dgm:prSet presAssocID="{3788C7C7-8BDA-4BF9-9665-5AA10028E742}" presName="node" presStyleLbl="node1" presStyleIdx="3" presStyleCnt="6" custLinFactNeighborX="-38956" custLinFactNeighborY="635">
        <dgm:presLayoutVars>
          <dgm:bulletEnabled val="1"/>
        </dgm:presLayoutVars>
      </dgm:prSet>
      <dgm:spPr/>
    </dgm:pt>
    <dgm:pt modelId="{BBE8DF3D-2CE1-4DCE-A619-4DD73D7E1952}" type="pres">
      <dgm:prSet presAssocID="{2402FD91-FA71-4277-8436-823E1324F14D}" presName="sibTrans" presStyleLbl="sibTrans2D1" presStyleIdx="3" presStyleCnt="5" custScaleX="219458"/>
      <dgm:spPr/>
    </dgm:pt>
    <dgm:pt modelId="{81489C5B-3910-405E-83B0-900DA59793EF}" type="pres">
      <dgm:prSet presAssocID="{2402FD91-FA71-4277-8436-823E1324F14D}" presName="connectorText" presStyleLbl="sibTrans2D1" presStyleIdx="3" presStyleCnt="5"/>
      <dgm:spPr/>
    </dgm:pt>
    <dgm:pt modelId="{E4502423-6C7F-492E-8842-EA6AD00CE86C}" type="pres">
      <dgm:prSet presAssocID="{73DA16CE-8A64-4A48-86CE-64FD2399EB27}" presName="node" presStyleLbl="node1" presStyleIdx="4" presStyleCnt="6" custLinFactNeighborX="77736" custLinFactNeighborY="1080">
        <dgm:presLayoutVars>
          <dgm:bulletEnabled val="1"/>
        </dgm:presLayoutVars>
      </dgm:prSet>
      <dgm:spPr/>
    </dgm:pt>
    <dgm:pt modelId="{C0097FDC-C2F1-4B8D-9E5B-0AB7D1731928}" type="pres">
      <dgm:prSet presAssocID="{3F5FE08B-7254-4CD4-A980-D32FBB8A2D1A}" presName="sibTrans" presStyleLbl="sibTrans2D1" presStyleIdx="4" presStyleCnt="5" custScaleX="219458"/>
      <dgm:spPr/>
    </dgm:pt>
    <dgm:pt modelId="{E30BE3AB-B486-43BC-9CEE-5EDB5C1E8228}" type="pres">
      <dgm:prSet presAssocID="{3F5FE08B-7254-4CD4-A980-D32FBB8A2D1A}" presName="connectorText" presStyleLbl="sibTrans2D1" presStyleIdx="4" presStyleCnt="5"/>
      <dgm:spPr/>
    </dgm:pt>
    <dgm:pt modelId="{24367884-CF17-4FB9-8756-4881EEAE78D7}" type="pres">
      <dgm:prSet presAssocID="{DDD97AA5-AB92-48A7-B8CB-96A8CA420D2D}" presName="node" presStyleLbl="node1" presStyleIdx="5" presStyleCnt="6">
        <dgm:presLayoutVars>
          <dgm:bulletEnabled val="1"/>
        </dgm:presLayoutVars>
      </dgm:prSet>
      <dgm:spPr/>
    </dgm:pt>
  </dgm:ptLst>
  <dgm:cxnLst>
    <dgm:cxn modelId="{D2CA8506-41C6-4FC3-A575-9A1AA13C2001}" type="presOf" srcId="{3788C7C7-8BDA-4BF9-9665-5AA10028E742}" destId="{8B21BA1A-DBAC-48C2-8953-00052DD67D6E}" srcOrd="0" destOrd="0" presId="urn:microsoft.com/office/officeart/2005/8/layout/process1"/>
    <dgm:cxn modelId="{B81F7C1A-F1AB-412B-8727-8E2A426EEE32}" srcId="{75958541-1B47-4F31-A24B-77C712DDB9B4}" destId="{DDD97AA5-AB92-48A7-B8CB-96A8CA420D2D}" srcOrd="5" destOrd="0" parTransId="{8C6EEDED-0EEB-4F39-A2FA-2AFA4CA0BAC8}" sibTransId="{CF830D38-6230-485C-9213-FE45844274EB}"/>
    <dgm:cxn modelId="{FAD5CD3B-F8AB-40C3-ADBC-E56938840010}" srcId="{75958541-1B47-4F31-A24B-77C712DDB9B4}" destId="{3A33E4EE-8CEF-4C84-B52F-E4A5A3CAFF03}" srcOrd="1" destOrd="0" parTransId="{6A835917-1F24-4E9F-83FD-8CA10828B4C0}" sibTransId="{BA61D35C-9C56-49E6-88FE-AE12DACA0070}"/>
    <dgm:cxn modelId="{237EC162-068E-4748-A350-19CEA8D7BACB}" type="presOf" srcId="{0E25D03C-79C6-497B-AEDC-4F5D7E9C4D31}" destId="{586D0A0E-41E6-4B39-9F2E-D5BA40AC1F65}" srcOrd="0" destOrd="0" presId="urn:microsoft.com/office/officeart/2005/8/layout/process1"/>
    <dgm:cxn modelId="{8FC41D64-E461-4C1E-965E-11B6D5587080}" type="presOf" srcId="{2402FD91-FA71-4277-8436-823E1324F14D}" destId="{BBE8DF3D-2CE1-4DCE-A619-4DD73D7E1952}" srcOrd="0" destOrd="0" presId="urn:microsoft.com/office/officeart/2005/8/layout/process1"/>
    <dgm:cxn modelId="{5678354E-CE7C-415E-85AD-D7B8D3A3B387}" type="presOf" srcId="{75958541-1B47-4F31-A24B-77C712DDB9B4}" destId="{6A7056EA-2661-470E-978F-E0B32C977CF1}" srcOrd="0" destOrd="0" presId="urn:microsoft.com/office/officeart/2005/8/layout/process1"/>
    <dgm:cxn modelId="{76B01156-9A6B-468E-B7EB-CF5B94B822DE}" type="presOf" srcId="{9A48B479-43F7-423C-B58E-0496AE251585}" destId="{1D9D1D33-A972-483E-ADBB-7E8007B092F9}" srcOrd="0" destOrd="0" presId="urn:microsoft.com/office/officeart/2005/8/layout/process1"/>
    <dgm:cxn modelId="{CBE61077-6A95-4DF3-A311-F1EBEA033EA7}" type="presOf" srcId="{0E25D03C-79C6-497B-AEDC-4F5D7E9C4D31}" destId="{FECC2FE6-526B-43F7-B211-0272F49ECFBE}" srcOrd="1" destOrd="0" presId="urn:microsoft.com/office/officeart/2005/8/layout/process1"/>
    <dgm:cxn modelId="{F7412279-CCC7-4C76-A7E8-7FA632216809}" type="presOf" srcId="{BA61D35C-9C56-49E6-88FE-AE12DACA0070}" destId="{25892436-CBB2-4BF5-A06A-7C4C22ECF1C2}" srcOrd="1" destOrd="0" presId="urn:microsoft.com/office/officeart/2005/8/layout/process1"/>
    <dgm:cxn modelId="{A0E19A7B-2B3C-49DA-888D-FE787A913D16}" type="presOf" srcId="{3F5FE08B-7254-4CD4-A980-D32FBB8A2D1A}" destId="{E30BE3AB-B486-43BC-9CEE-5EDB5C1E8228}" srcOrd="1" destOrd="0" presId="urn:microsoft.com/office/officeart/2005/8/layout/process1"/>
    <dgm:cxn modelId="{CAD5D782-BB49-4B4B-8570-3F2C4FF4B77E}" type="presOf" srcId="{E51835BF-5D81-4ACB-B61A-D84308077C19}" destId="{7CF9CD6C-8EB3-439A-BABA-39A3848F45CA}" srcOrd="0" destOrd="0" presId="urn:microsoft.com/office/officeart/2005/8/layout/process1"/>
    <dgm:cxn modelId="{995213A9-49CD-46A2-9C96-886AF322777F}" type="presOf" srcId="{3F5FE08B-7254-4CD4-A980-D32FBB8A2D1A}" destId="{C0097FDC-C2F1-4B8D-9E5B-0AB7D1731928}" srcOrd="0" destOrd="0" presId="urn:microsoft.com/office/officeart/2005/8/layout/process1"/>
    <dgm:cxn modelId="{69A387AB-C8EF-4D42-8FEF-3BA4C5E9AE45}" type="presOf" srcId="{767B29BB-914F-412E-A05B-746A71E5A458}" destId="{7FD9D2E9-AB82-4EAC-8241-C4FBB1E96B9F}" srcOrd="1" destOrd="0" presId="urn:microsoft.com/office/officeart/2005/8/layout/process1"/>
    <dgm:cxn modelId="{EC83B3AB-8980-4FB5-AD5B-FC57C44458EB}" srcId="{75958541-1B47-4F31-A24B-77C712DDB9B4}" destId="{73DA16CE-8A64-4A48-86CE-64FD2399EB27}" srcOrd="4" destOrd="0" parTransId="{0987B176-F458-49C3-8BD8-AED29AA9AF00}" sibTransId="{3F5FE08B-7254-4CD4-A980-D32FBB8A2D1A}"/>
    <dgm:cxn modelId="{66644CB3-0D2E-4FD9-A612-A2175D0C538B}" type="presOf" srcId="{BA61D35C-9C56-49E6-88FE-AE12DACA0070}" destId="{E51094B2-0E55-499E-8ED2-5C2633E919E8}" srcOrd="0" destOrd="0" presId="urn:microsoft.com/office/officeart/2005/8/layout/process1"/>
    <dgm:cxn modelId="{DDD964C1-3B92-44FC-986C-CC7766D69A56}" type="presOf" srcId="{73DA16CE-8A64-4A48-86CE-64FD2399EB27}" destId="{E4502423-6C7F-492E-8842-EA6AD00CE86C}" srcOrd="0" destOrd="0" presId="urn:microsoft.com/office/officeart/2005/8/layout/process1"/>
    <dgm:cxn modelId="{4219D0C1-3B9A-4A7C-8C29-12B3E0CB3AF9}" type="presOf" srcId="{2402FD91-FA71-4277-8436-823E1324F14D}" destId="{81489C5B-3910-405E-83B0-900DA59793EF}" srcOrd="1" destOrd="0" presId="urn:microsoft.com/office/officeart/2005/8/layout/process1"/>
    <dgm:cxn modelId="{8AA5DEC1-B41B-43A5-A50D-F20D1F7175CA}" type="presOf" srcId="{767B29BB-914F-412E-A05B-746A71E5A458}" destId="{1F93337B-932D-4E54-8F52-8B92D231DFCF}" srcOrd="0" destOrd="0" presId="urn:microsoft.com/office/officeart/2005/8/layout/process1"/>
    <dgm:cxn modelId="{C3CA45C5-B04B-4BE6-AF1D-0EF844D0ADE8}" srcId="{75958541-1B47-4F31-A24B-77C712DDB9B4}" destId="{9A48B479-43F7-423C-B58E-0496AE251585}" srcOrd="0" destOrd="0" parTransId="{E87E517C-47B5-4540-AE3C-942428A21E58}" sibTransId="{767B29BB-914F-412E-A05B-746A71E5A458}"/>
    <dgm:cxn modelId="{5D62F8D4-E714-409E-890C-789C0568A832}" type="presOf" srcId="{3A33E4EE-8CEF-4C84-B52F-E4A5A3CAFF03}" destId="{7E60DF0D-92DC-4F97-B849-12DF08D95F45}" srcOrd="0" destOrd="0" presId="urn:microsoft.com/office/officeart/2005/8/layout/process1"/>
    <dgm:cxn modelId="{1513F1EA-5BB0-4766-B98A-6C40B659D4E4}" srcId="{75958541-1B47-4F31-A24B-77C712DDB9B4}" destId="{3788C7C7-8BDA-4BF9-9665-5AA10028E742}" srcOrd="3" destOrd="0" parTransId="{61C8CE33-4735-4709-B670-443EDB54E5B0}" sibTransId="{2402FD91-FA71-4277-8436-823E1324F14D}"/>
    <dgm:cxn modelId="{0F0027F2-F7C7-45E2-8129-A37302975ABC}" type="presOf" srcId="{DDD97AA5-AB92-48A7-B8CB-96A8CA420D2D}" destId="{24367884-CF17-4FB9-8756-4881EEAE78D7}" srcOrd="0" destOrd="0" presId="urn:microsoft.com/office/officeart/2005/8/layout/process1"/>
    <dgm:cxn modelId="{A2EDD2FF-EBD4-4682-AFF0-744729D396DA}" srcId="{75958541-1B47-4F31-A24B-77C712DDB9B4}" destId="{E51835BF-5D81-4ACB-B61A-D84308077C19}" srcOrd="2" destOrd="0" parTransId="{9A5D3908-21C6-4569-A579-868576DAB6FD}" sibTransId="{0E25D03C-79C6-497B-AEDC-4F5D7E9C4D31}"/>
    <dgm:cxn modelId="{44136A49-550E-4FE1-8A98-D7A2513B12F7}" type="presParOf" srcId="{6A7056EA-2661-470E-978F-E0B32C977CF1}" destId="{1D9D1D33-A972-483E-ADBB-7E8007B092F9}" srcOrd="0" destOrd="0" presId="urn:microsoft.com/office/officeart/2005/8/layout/process1"/>
    <dgm:cxn modelId="{B1828405-5099-46C3-9CBE-A98BF3F7C689}" type="presParOf" srcId="{6A7056EA-2661-470E-978F-E0B32C977CF1}" destId="{1F93337B-932D-4E54-8F52-8B92D231DFCF}" srcOrd="1" destOrd="0" presId="urn:microsoft.com/office/officeart/2005/8/layout/process1"/>
    <dgm:cxn modelId="{B2D5E357-1FB3-4D9C-AA9B-1A6A283B3EA0}" type="presParOf" srcId="{1F93337B-932D-4E54-8F52-8B92D231DFCF}" destId="{7FD9D2E9-AB82-4EAC-8241-C4FBB1E96B9F}" srcOrd="0" destOrd="0" presId="urn:microsoft.com/office/officeart/2005/8/layout/process1"/>
    <dgm:cxn modelId="{567BE09A-0523-4B65-9774-C5BFEABD9736}" type="presParOf" srcId="{6A7056EA-2661-470E-978F-E0B32C977CF1}" destId="{7E60DF0D-92DC-4F97-B849-12DF08D95F45}" srcOrd="2" destOrd="0" presId="urn:microsoft.com/office/officeart/2005/8/layout/process1"/>
    <dgm:cxn modelId="{E90FA0A8-26C2-47A0-9B90-F523B2D0636B}" type="presParOf" srcId="{6A7056EA-2661-470E-978F-E0B32C977CF1}" destId="{E51094B2-0E55-499E-8ED2-5C2633E919E8}" srcOrd="3" destOrd="0" presId="urn:microsoft.com/office/officeart/2005/8/layout/process1"/>
    <dgm:cxn modelId="{E1F4C174-9CC9-4343-A8D4-862C398D36D7}" type="presParOf" srcId="{E51094B2-0E55-499E-8ED2-5C2633E919E8}" destId="{25892436-CBB2-4BF5-A06A-7C4C22ECF1C2}" srcOrd="0" destOrd="0" presId="urn:microsoft.com/office/officeart/2005/8/layout/process1"/>
    <dgm:cxn modelId="{6D7AECB5-F82D-4B2A-931E-068F3B66E698}" type="presParOf" srcId="{6A7056EA-2661-470E-978F-E0B32C977CF1}" destId="{7CF9CD6C-8EB3-439A-BABA-39A3848F45CA}" srcOrd="4" destOrd="0" presId="urn:microsoft.com/office/officeart/2005/8/layout/process1"/>
    <dgm:cxn modelId="{9335AFC8-FA3B-4327-B109-771BB8F2A66D}" type="presParOf" srcId="{6A7056EA-2661-470E-978F-E0B32C977CF1}" destId="{586D0A0E-41E6-4B39-9F2E-D5BA40AC1F65}" srcOrd="5" destOrd="0" presId="urn:microsoft.com/office/officeart/2005/8/layout/process1"/>
    <dgm:cxn modelId="{C30D9D8D-994B-4FC6-820D-F9C181B048FC}" type="presParOf" srcId="{586D0A0E-41E6-4B39-9F2E-D5BA40AC1F65}" destId="{FECC2FE6-526B-43F7-B211-0272F49ECFBE}" srcOrd="0" destOrd="0" presId="urn:microsoft.com/office/officeart/2005/8/layout/process1"/>
    <dgm:cxn modelId="{67DBFEBA-9A75-4CA0-B07A-F5F921A948D4}" type="presParOf" srcId="{6A7056EA-2661-470E-978F-E0B32C977CF1}" destId="{8B21BA1A-DBAC-48C2-8953-00052DD67D6E}" srcOrd="6" destOrd="0" presId="urn:microsoft.com/office/officeart/2005/8/layout/process1"/>
    <dgm:cxn modelId="{556D48A2-CC8D-4EFD-B2E1-BE001A22447C}" type="presParOf" srcId="{6A7056EA-2661-470E-978F-E0B32C977CF1}" destId="{BBE8DF3D-2CE1-4DCE-A619-4DD73D7E1952}" srcOrd="7" destOrd="0" presId="urn:microsoft.com/office/officeart/2005/8/layout/process1"/>
    <dgm:cxn modelId="{44F5B8E6-B87B-41C3-83F8-E3D4BD5D9349}" type="presParOf" srcId="{BBE8DF3D-2CE1-4DCE-A619-4DD73D7E1952}" destId="{81489C5B-3910-405E-83B0-900DA59793EF}" srcOrd="0" destOrd="0" presId="urn:microsoft.com/office/officeart/2005/8/layout/process1"/>
    <dgm:cxn modelId="{A28E06DB-8E93-4D91-992F-2CBD9777EF5E}" type="presParOf" srcId="{6A7056EA-2661-470E-978F-E0B32C977CF1}" destId="{E4502423-6C7F-492E-8842-EA6AD00CE86C}" srcOrd="8" destOrd="0" presId="urn:microsoft.com/office/officeart/2005/8/layout/process1"/>
    <dgm:cxn modelId="{67058A5A-B6B9-4A39-A5C7-4C9DBC0D0B08}" type="presParOf" srcId="{6A7056EA-2661-470E-978F-E0B32C977CF1}" destId="{C0097FDC-C2F1-4B8D-9E5B-0AB7D1731928}" srcOrd="9" destOrd="0" presId="urn:microsoft.com/office/officeart/2005/8/layout/process1"/>
    <dgm:cxn modelId="{9373F68C-FC24-4B17-B7B7-001AC0A679C9}" type="presParOf" srcId="{C0097FDC-C2F1-4B8D-9E5B-0AB7D1731928}" destId="{E30BE3AB-B486-43BC-9CEE-5EDB5C1E8228}" srcOrd="0" destOrd="0" presId="urn:microsoft.com/office/officeart/2005/8/layout/process1"/>
    <dgm:cxn modelId="{A6CE9AB6-5C24-4B8F-9438-C959C9956F6F}" type="presParOf" srcId="{6A7056EA-2661-470E-978F-E0B32C977CF1}" destId="{24367884-CF17-4FB9-8756-4881EEAE78D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B2D4A-87F3-4380-8FDE-ECF32D42A111}">
      <dsp:nvSpPr>
        <dsp:cNvPr id="0" name=""/>
        <dsp:cNvSpPr/>
      </dsp:nvSpPr>
      <dsp:spPr>
        <a:xfrm>
          <a:off x="0" y="0"/>
          <a:ext cx="9746167" cy="6135165"/>
        </a:xfrm>
        <a:prstGeom prst="rightArrow">
          <a:avLst/>
        </a:prstGeom>
        <a:noFill/>
        <a:ln w="571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A036E-ACA6-4CB2-A77F-481B339F4D5F}">
      <dsp:nvSpPr>
        <dsp:cNvPr id="0" name=""/>
        <dsp:cNvSpPr/>
      </dsp:nvSpPr>
      <dsp:spPr>
        <a:xfrm>
          <a:off x="6756392" y="1898095"/>
          <a:ext cx="1368175" cy="111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Patient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management</a:t>
          </a:r>
        </a:p>
      </dsp:txBody>
      <dsp:txXfrm>
        <a:off x="6756392" y="1898095"/>
        <a:ext cx="1368175" cy="1116000"/>
      </dsp:txXfrm>
    </dsp:sp>
    <dsp:sp modelId="{FF4ABBBA-CD98-4065-8262-D6154BDADC62}">
      <dsp:nvSpPr>
        <dsp:cNvPr id="0" name=""/>
        <dsp:cNvSpPr/>
      </dsp:nvSpPr>
      <dsp:spPr>
        <a:xfrm>
          <a:off x="4966353" y="1894557"/>
          <a:ext cx="1368175" cy="11160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Result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reporting</a:t>
          </a:r>
        </a:p>
      </dsp:txBody>
      <dsp:txXfrm>
        <a:off x="4966353" y="1894557"/>
        <a:ext cx="1368175" cy="1116000"/>
      </dsp:txXfrm>
    </dsp:sp>
    <dsp:sp modelId="{19FCEC5D-8AD9-43A4-A686-E145BB50348C}">
      <dsp:nvSpPr>
        <dsp:cNvPr id="0" name=""/>
        <dsp:cNvSpPr/>
      </dsp:nvSpPr>
      <dsp:spPr>
        <a:xfrm>
          <a:off x="3380310" y="1891042"/>
          <a:ext cx="1368175" cy="111600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Laboratory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testing</a:t>
          </a:r>
        </a:p>
      </dsp:txBody>
      <dsp:txXfrm>
        <a:off x="3380310" y="1891042"/>
        <a:ext cx="1368175" cy="1116000"/>
      </dsp:txXfrm>
    </dsp:sp>
    <dsp:sp modelId="{6D226522-0727-43AD-8867-C118D0B4247F}">
      <dsp:nvSpPr>
        <dsp:cNvPr id="0" name=""/>
        <dsp:cNvSpPr/>
      </dsp:nvSpPr>
      <dsp:spPr>
        <a:xfrm>
          <a:off x="1741550" y="1896231"/>
          <a:ext cx="1418920" cy="111600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Sample collection/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transport</a:t>
          </a:r>
        </a:p>
      </dsp:txBody>
      <dsp:txXfrm>
        <a:off x="1741550" y="1896231"/>
        <a:ext cx="1418920" cy="1116000"/>
      </dsp:txXfrm>
    </dsp:sp>
    <dsp:sp modelId="{9DA7AD6D-0005-4833-AAB8-453D75CAAB74}">
      <dsp:nvSpPr>
        <dsp:cNvPr id="0" name=""/>
        <dsp:cNvSpPr/>
      </dsp:nvSpPr>
      <dsp:spPr>
        <a:xfrm>
          <a:off x="108893" y="1892984"/>
          <a:ext cx="1368175" cy="1116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Demand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creation</a:t>
          </a:r>
        </a:p>
      </dsp:txBody>
      <dsp:txXfrm>
        <a:off x="108893" y="1892984"/>
        <a:ext cx="1368175" cy="11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D1D33-A972-483E-ADBB-7E8007B092F9}">
      <dsp:nvSpPr>
        <dsp:cNvPr id="0" name=""/>
        <dsp:cNvSpPr/>
      </dsp:nvSpPr>
      <dsp:spPr>
        <a:xfrm>
          <a:off x="107137" y="2169655"/>
          <a:ext cx="1380655" cy="82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Introduction Webinar</a:t>
          </a:r>
        </a:p>
      </dsp:txBody>
      <dsp:txXfrm>
        <a:off x="131400" y="2193918"/>
        <a:ext cx="1332129" cy="779867"/>
      </dsp:txXfrm>
    </dsp:sp>
    <dsp:sp modelId="{1F93337B-932D-4E54-8F52-8B92D231DFCF}">
      <dsp:nvSpPr>
        <dsp:cNvPr id="0" name=""/>
        <dsp:cNvSpPr/>
      </dsp:nvSpPr>
      <dsp:spPr>
        <a:xfrm rot="11995">
          <a:off x="1457585" y="2415859"/>
          <a:ext cx="518894" cy="342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57585" y="2484160"/>
        <a:ext cx="416173" cy="205442"/>
      </dsp:txXfrm>
    </dsp:sp>
    <dsp:sp modelId="{7E60DF0D-92DC-4F97-B849-12DF08D95F45}">
      <dsp:nvSpPr>
        <dsp:cNvPr id="0" name=""/>
        <dsp:cNvSpPr/>
      </dsp:nvSpPr>
      <dsp:spPr>
        <a:xfrm>
          <a:off x="1932918" y="2176026"/>
          <a:ext cx="1380655" cy="82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Smart Start (on site)</a:t>
          </a:r>
        </a:p>
      </dsp:txBody>
      <dsp:txXfrm>
        <a:off x="1957181" y="2200289"/>
        <a:ext cx="1332129" cy="779867"/>
      </dsp:txXfrm>
    </dsp:sp>
    <dsp:sp modelId="{E51094B2-0E55-499E-8ED2-5C2633E919E8}">
      <dsp:nvSpPr>
        <dsp:cNvPr id="0" name=""/>
        <dsp:cNvSpPr/>
      </dsp:nvSpPr>
      <dsp:spPr>
        <a:xfrm rot="21595920">
          <a:off x="3296755" y="2418047"/>
          <a:ext cx="293896" cy="342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96755" y="2486579"/>
        <a:ext cx="205727" cy="205442"/>
      </dsp:txXfrm>
    </dsp:sp>
    <dsp:sp modelId="{7CF9CD6C-8EB3-439A-BABA-39A3848F45CA}">
      <dsp:nvSpPr>
        <dsp:cNvPr id="0" name=""/>
        <dsp:cNvSpPr/>
      </dsp:nvSpPr>
      <dsp:spPr>
        <a:xfrm>
          <a:off x="3566252" y="2174087"/>
          <a:ext cx="1380655" cy="82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Session</a:t>
          </a:r>
          <a:r>
            <a:rPr lang="en-US" sz="1800" kern="1200" dirty="0"/>
            <a:t> I</a:t>
          </a:r>
        </a:p>
      </dsp:txBody>
      <dsp:txXfrm>
        <a:off x="3590515" y="2198350"/>
        <a:ext cx="1332129" cy="779867"/>
      </dsp:txXfrm>
    </dsp:sp>
    <dsp:sp modelId="{586D0A0E-41E6-4B39-9F2E-D5BA40AC1F65}">
      <dsp:nvSpPr>
        <dsp:cNvPr id="0" name=""/>
        <dsp:cNvSpPr/>
      </dsp:nvSpPr>
      <dsp:spPr>
        <a:xfrm rot="11594">
          <a:off x="4896728" y="2420720"/>
          <a:ext cx="876787" cy="342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96728" y="2489027"/>
        <a:ext cx="774066" cy="205442"/>
      </dsp:txXfrm>
    </dsp:sp>
    <dsp:sp modelId="{8B21BA1A-DBAC-48C2-8953-00052DD67D6E}">
      <dsp:nvSpPr>
        <dsp:cNvPr id="0" name=""/>
        <dsp:cNvSpPr/>
      </dsp:nvSpPr>
      <dsp:spPr>
        <a:xfrm>
          <a:off x="5700723" y="2181286"/>
          <a:ext cx="1380655" cy="82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Session</a:t>
          </a:r>
          <a:r>
            <a:rPr lang="en-US" sz="1800" kern="1200" dirty="0"/>
            <a:t> II</a:t>
          </a:r>
        </a:p>
      </dsp:txBody>
      <dsp:txXfrm>
        <a:off x="5724986" y="2205549"/>
        <a:ext cx="1332129" cy="779867"/>
      </dsp:txXfrm>
    </dsp:sp>
    <dsp:sp modelId="{BBE8DF3D-2CE1-4DCE-A619-4DD73D7E1952}">
      <dsp:nvSpPr>
        <dsp:cNvPr id="0" name=""/>
        <dsp:cNvSpPr/>
      </dsp:nvSpPr>
      <dsp:spPr>
        <a:xfrm rot="5692">
          <a:off x="7025071" y="2426146"/>
          <a:ext cx="983909" cy="342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025071" y="2494541"/>
        <a:ext cx="881188" cy="205442"/>
      </dsp:txXfrm>
    </dsp:sp>
    <dsp:sp modelId="{E4502423-6C7F-492E-8842-EA6AD00CE86C}">
      <dsp:nvSpPr>
        <dsp:cNvPr id="0" name=""/>
        <dsp:cNvSpPr/>
      </dsp:nvSpPr>
      <dsp:spPr>
        <a:xfrm>
          <a:off x="7927294" y="2184972"/>
          <a:ext cx="1380655" cy="82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Session</a:t>
          </a:r>
          <a:r>
            <a:rPr lang="en-US" sz="1800" kern="1200" dirty="0"/>
            <a:t> III</a:t>
          </a:r>
        </a:p>
      </dsp:txBody>
      <dsp:txXfrm>
        <a:off x="7951557" y="2209235"/>
        <a:ext cx="1332129" cy="779867"/>
      </dsp:txXfrm>
    </dsp:sp>
    <dsp:sp modelId="{C0097FDC-C2F1-4B8D-9E5B-0AB7D1731928}">
      <dsp:nvSpPr>
        <dsp:cNvPr id="0" name=""/>
        <dsp:cNvSpPr/>
      </dsp:nvSpPr>
      <dsp:spPr>
        <a:xfrm rot="21582297">
          <a:off x="9284208" y="2423467"/>
          <a:ext cx="414824" cy="342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284209" y="2492211"/>
        <a:ext cx="312103" cy="205442"/>
      </dsp:txXfrm>
    </dsp:sp>
    <dsp:sp modelId="{24367884-CF17-4FB9-8756-4881EEAE78D7}">
      <dsp:nvSpPr>
        <dsp:cNvPr id="0" name=""/>
        <dsp:cNvSpPr/>
      </dsp:nvSpPr>
      <dsp:spPr>
        <a:xfrm>
          <a:off x="9664591" y="2176026"/>
          <a:ext cx="1380655" cy="828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Final Report</a:t>
          </a:r>
        </a:p>
      </dsp:txBody>
      <dsp:txXfrm>
        <a:off x="9688854" y="2200289"/>
        <a:ext cx="1332129" cy="779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</cdr:x>
      <cdr:y>0.24654</cdr:y>
    </cdr:from>
    <cdr:to>
      <cdr:x>0.372</cdr:x>
      <cdr:y>0.6159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7C3F0354-3208-C144-AD37-222341895B1C}"/>
            </a:ext>
          </a:extLst>
        </cdr:cNvPr>
        <cdr:cNvCxnSpPr/>
      </cdr:nvCxnSpPr>
      <cdr:spPr>
        <a:xfrm xmlns:a="http://schemas.openxmlformats.org/drawingml/2006/main">
          <a:off x="1467815" y="615719"/>
          <a:ext cx="0" cy="92241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BC55-F5BB-49B6-8D63-9DADF6D8D56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B5E75-B77F-4677-8960-D8AA277F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proven collaborative model PLUS the proven QI tools – brought to bear on HIV viral load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04CD-86E5-BD47-8C04-D2DB8E5C7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E052A-AB46-4EA2-90E5-A2D295B664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04CD-86E5-BD47-8C04-D2DB8E5C7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Still the collaborative model – learning sessions and action periods, but Shortened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04CD-86E5-BD47-8C04-D2DB8E5C7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C6B5-EBE5-6049-BD98-FDEF14E1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724F3-BF34-794A-BA6A-AB36F0F6B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55C2-29B9-6548-A739-2C52294F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E9899-B00B-E341-91D0-E63D0E70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B73C8-95C3-EA4F-8B70-9BCA8D77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56E7-8CA0-9E4B-89D3-6BE09DBB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AB15A-084D-0743-BC64-ABE24E9D7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DAE7-DC83-8648-B233-1505EBC9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BBBB-1F9C-A846-8806-F3BCC04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6224F-8D38-D84B-9EB4-80A5496D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DC7E3-1328-8C4B-9B64-81AD93EC9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97596-88D8-EC47-97C2-A16255FE0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30BDD-34C4-DF41-B4AE-D4081CC7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50EDA-F870-734A-91FA-45F22A71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56F83-0F58-5446-964D-4D4C1D32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605F-70E3-614F-988A-789DC408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39AC-F7F6-B248-8DAE-C672A359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32CCC-E53B-A544-9567-A43E457A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CC2BE-C65C-D641-8861-9BBE3DC2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7D35F-01AF-2A4C-AD49-EAAF9859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641A-29BF-8849-A215-8395BC64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75353-3434-E54E-A146-EBC3DEB6F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F378-F87D-504C-853B-E7EFE423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8E33-45AB-0042-ADA3-AE715971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04F2F-462A-F049-9297-0F9C9EDC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8AE8-CB69-8B40-93F2-3914E05E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B1B0-1C97-E04B-8883-10F08EC7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6A5BB-92B2-3146-8017-5330118E4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073A2-4A21-5E43-90EE-BD3AA3BD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B94F-5B0F-234C-B209-F38629F1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05243-18C7-4A49-93D9-2E77FB6A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AE5E-A253-7E4A-9F11-6FB92F15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3838D-011C-9E4B-8688-9E19FE1B4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5ECC-41CC-A946-9698-CF5E2ED7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DEE40-4684-A74B-A42E-386CD3126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04060-4340-8A46-8092-3D064ADE7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749DD-870C-D746-9235-B49F7EF6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1C3B3-2988-DE47-A5EF-D3CB1FCA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76773-10D4-2145-9443-E614241F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DB21-4B79-2A4A-BD1B-3C52FE26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60D27-AC52-B641-8FC3-A447048E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F85D2-A59B-3D4A-93A6-DC5B92AF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F2348-29ED-614E-A694-05C79D4C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58244-8815-AE42-B1BE-7924A46A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78837-CC02-1448-B34B-2A561591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FE910-0AF8-EE4D-89E0-999FA42B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819-55F8-9249-A071-FE75B8C7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23B0-91DF-B54E-A325-F6761A30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CC0EF-1CFB-0945-9760-2B6DB255C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0A576-7BFF-9343-AEC4-915136BA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A710F-3F25-AD43-8004-BD7E5A24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CFCD2-BF16-6A45-8518-1A8AA806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BB0B-1E8D-2347-8182-05E374C8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4EC8F-C359-CA4A-BA69-00E056748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AF669-26B9-1E42-B35A-26A2166E0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6F7EF-6264-4A41-8D59-2073EF7E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BCF42-B520-7146-89F4-726B4A2D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44DE0-5991-0546-90F9-E7B3CF69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75202-696A-DE4A-B0B3-AE64DE11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CAD8-A9AC-8C40-9FC1-9E1A92BD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516C9-ECE9-744C-B9A6-9BD852281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0054-83B0-B44B-8D30-8DE9BD6B7CC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7435-147A-804E-80F1-EF84B70B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09B1-C6BD-EB42-B3B3-C2F67DB7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33B5-9931-0940-BC8F-A2EDE1CED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chart" Target="../charts/chart4.xml"/><Relationship Id="rId5" Type="http://schemas.openxmlformats.org/officeDocument/2006/relationships/image" Target="../media/image16.png"/><Relationship Id="rId10" Type="http://schemas.openxmlformats.org/officeDocument/2006/relationships/chart" Target="../charts/chart3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1" y="187036"/>
            <a:ext cx="10749394" cy="1652042"/>
          </a:xfrm>
        </p:spPr>
        <p:txBody>
          <a:bodyPr>
            <a:noAutofit/>
          </a:bodyPr>
          <a:lstStyle/>
          <a:p>
            <a:r>
              <a:rPr lang="en-US" sz="4000" b="1" dirty="0"/>
              <a:t>Laboratory African Regional Improvement Collaborative (LARC)</a:t>
            </a:r>
            <a:br>
              <a:rPr lang="en-US" sz="4000" b="1" dirty="0"/>
            </a:b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A Quality Improvement Collaborative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3491"/>
            <a:ext cx="9144000" cy="1652043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EDF0F-E19B-4EC5-9907-D2FDBD5DA679}"/>
              </a:ext>
            </a:extLst>
          </p:cNvPr>
          <p:cNvSpPr txBox="1"/>
          <p:nvPr/>
        </p:nvSpPr>
        <p:spPr>
          <a:xfrm>
            <a:off x="1132610" y="4351208"/>
            <a:ext cx="11014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200" b="1" dirty="0"/>
              <a:t>Kenya Stakeholder’s Dissemination Meeting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Nairobi, Kenya</a:t>
            </a:r>
          </a:p>
          <a:p>
            <a:pPr algn="ctr"/>
            <a:r>
              <a:rPr lang="en-US" dirty="0"/>
              <a:t>July 16, 2019</a:t>
            </a:r>
          </a:p>
          <a:p>
            <a:pPr algn="ctr"/>
            <a:r>
              <a:rPr lang="en-US" dirty="0"/>
              <a:t>Patricia Riley, RN, CNM, FAAN, FACNM</a:t>
            </a:r>
          </a:p>
        </p:txBody>
      </p:sp>
      <p:pic>
        <p:nvPicPr>
          <p:cNvPr id="6" name="Picture 5" descr="&lt;strong&gt;Kenya&lt;/strong&gt; Country Profile | Free &lt;strong&gt;Maps&lt;/strong&gt; &lt;strong&gt;of Kenya&lt;/strong&gt; | Open Source ...">
            <a:extLst>
              <a:ext uri="{FF2B5EF4-FFF2-40B4-BE49-F238E27FC236}">
                <a16:creationId xmlns:a16="http://schemas.microsoft.com/office/drawing/2014/main" id="{9ABB9D6D-EF8E-4CBA-B5FD-F975F031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54" y="2035393"/>
            <a:ext cx="2493036" cy="27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D2EAD-E34D-CF4E-8542-EDF7819E5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4" y="444841"/>
            <a:ext cx="3838715" cy="23237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1FCB1-03D0-DB40-8542-22F49575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87" y="444841"/>
            <a:ext cx="3329026" cy="23237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AC61B-4A48-0A48-9B94-828491804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012" y="462171"/>
            <a:ext cx="3691381" cy="23121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0B9C2-ABEA-1B49-8F4B-442BBE72B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52" y="3776175"/>
            <a:ext cx="3697917" cy="23237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98D9C-7F2F-8841-A7FA-6EE3FACE2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548" y="3776174"/>
            <a:ext cx="3595583" cy="23237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810AE-2CD0-924B-A66B-EFF3EB9AF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810" y="3787832"/>
            <a:ext cx="3595583" cy="23121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8D523-225C-A443-8117-603D5B700460}"/>
              </a:ext>
            </a:extLst>
          </p:cNvPr>
          <p:cNvSpPr txBox="1"/>
          <p:nvPr/>
        </p:nvSpPr>
        <p:spPr>
          <a:xfrm>
            <a:off x="655607" y="2901041"/>
            <a:ext cx="1153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Six Remote Assistance Sites: </a:t>
            </a:r>
            <a:r>
              <a:rPr lang="en-US" sz="3200" b="1" dirty="0" err="1">
                <a:solidFill>
                  <a:srgbClr val="0070C0"/>
                </a:solidFill>
              </a:rPr>
              <a:t>Amref</a:t>
            </a:r>
            <a:r>
              <a:rPr lang="en-US" sz="3200" b="1" dirty="0">
                <a:solidFill>
                  <a:srgbClr val="0070C0"/>
                </a:solidFill>
              </a:rPr>
              <a:t> (1),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FHI-360 (1), </a:t>
            </a:r>
            <a:r>
              <a:rPr lang="en-US" sz="3200" b="1" dirty="0">
                <a:solidFill>
                  <a:srgbClr val="7030A0"/>
                </a:solidFill>
              </a:rPr>
              <a:t>GIS (4)</a:t>
            </a:r>
          </a:p>
        </p:txBody>
      </p:sp>
    </p:spTree>
    <p:extLst>
      <p:ext uri="{BB962C8B-B14F-4D97-AF65-F5344CB8AC3E}">
        <p14:creationId xmlns:p14="http://schemas.microsoft.com/office/powerpoint/2010/main" val="231737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8D6E-E2C8-4455-9B62-DA821FAF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21"/>
            <a:ext cx="10515600" cy="9949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LARC Project Dissemination</a:t>
            </a:r>
            <a:br>
              <a:rPr lang="en-US" b="1" dirty="0"/>
            </a:br>
            <a:r>
              <a:rPr lang="en-US" sz="3100" b="1" dirty="0"/>
              <a:t>per Project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11DD6-F1AD-4C6A-9BF0-3D957293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368725"/>
            <a:ext cx="11645660" cy="525636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200" dirty="0">
              <a:cs typeface="Calibri" panose="020F0502020204030204" pitchFamily="34" charset="0"/>
            </a:endParaRPr>
          </a:p>
          <a:p>
            <a:pPr marL="457200" lvl="1" indent="0">
              <a:buSzPct val="125000"/>
              <a:buNone/>
            </a:pPr>
            <a:r>
              <a:rPr lang="en-US" sz="2800" dirty="0"/>
              <a:t>Process Reports: 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Intermediate reports informed LARC progress during the project period</a:t>
            </a:r>
          </a:p>
          <a:p>
            <a:pPr marL="457200" lvl="1" indent="0">
              <a:buSzPct val="125000"/>
              <a:buNone/>
            </a:pPr>
            <a:r>
              <a:rPr lang="en-US" sz="2800" dirty="0"/>
              <a:t>Evaluation Report: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Within 90 days of project completion, a final project report will be made available to Kenya’s County and National Ministry of Health officials and other key (by September 2019)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Can provide insight for how to improve HIV service delivery </a:t>
            </a:r>
          </a:p>
          <a:p>
            <a:pPr marL="457200" lvl="1" indent="0">
              <a:buSzPct val="125000"/>
              <a:buNone/>
            </a:pPr>
            <a:r>
              <a:rPr lang="en-US" sz="2800" dirty="0">
                <a:cs typeface="Calibri" panose="020F0502020204030204" pitchFamily="34" charset="0"/>
              </a:rPr>
              <a:t>Peer-reviewed publications: 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rgbClr val="0070C0"/>
                </a:solidFill>
                <a:cs typeface="Calibri" panose="020F0502020204030204" pitchFamily="34" charset="0"/>
              </a:rPr>
              <a:t>Joint authorship (Kenyan &amp; US scientists) on paper planned for publication in professional journal</a:t>
            </a:r>
            <a:endParaRPr lang="en-US" sz="2200" dirty="0">
              <a:solidFill>
                <a:srgbClr val="0070C0"/>
              </a:solidFill>
            </a:endParaRPr>
          </a:p>
          <a:p>
            <a:pPr marL="457200" lvl="1" indent="0">
              <a:buSzPct val="125000"/>
              <a:buNone/>
            </a:pPr>
            <a:r>
              <a:rPr lang="en-US" sz="2800" dirty="0">
                <a:cs typeface="Calibri" panose="020F0502020204030204" pitchFamily="34" charset="0"/>
              </a:rPr>
              <a:t>Presentations: 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rgbClr val="0070C0"/>
                </a:solidFill>
                <a:cs typeface="Calibri" panose="020F0502020204030204" pitchFamily="34" charset="0"/>
              </a:rPr>
              <a:t>National and international research/professional conferences and meetings related to PEPFAR, HIV services, and Health Systems Improvement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7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2325-0E43-4E8C-B72B-A1FE2298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1410121" cy="1970112"/>
          </a:xfrm>
        </p:spPr>
        <p:txBody>
          <a:bodyPr/>
          <a:lstStyle/>
          <a:p>
            <a:pPr algn="ctr"/>
            <a:r>
              <a:rPr lang="en-US" dirty="0"/>
              <a:t>The “life cycle” of an improvement project contains four distinct phases:*</a:t>
            </a:r>
            <a:br>
              <a:rPr lang="en-US" dirty="0"/>
            </a:br>
            <a:r>
              <a:rPr lang="en-US" dirty="0"/>
              <a:t>					</a:t>
            </a:r>
            <a:r>
              <a:rPr lang="en-US" sz="2400" dirty="0"/>
              <a:t>* IHI Course 105: Leading Quality Improvement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3532D355-8E5D-4546-9B14-34175362A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18" y="2630659"/>
            <a:ext cx="8852903" cy="2067950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4F94D1-4996-493F-93F7-E5821F3EBFF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94031"/>
          <a:ext cx="10669172" cy="2286000"/>
        </p:xfrm>
        <a:graphic>
          <a:graphicData uri="http://schemas.openxmlformats.org/drawingml/2006/table">
            <a:tbl>
              <a:tblPr/>
              <a:tblGrid>
                <a:gridCol w="2667293">
                  <a:extLst>
                    <a:ext uri="{9D8B030D-6E8A-4147-A177-3AD203B41FA5}">
                      <a16:colId xmlns:a16="http://schemas.microsoft.com/office/drawing/2014/main" val="1570318506"/>
                    </a:ext>
                  </a:extLst>
                </a:gridCol>
                <a:gridCol w="2667293">
                  <a:extLst>
                    <a:ext uri="{9D8B030D-6E8A-4147-A177-3AD203B41FA5}">
                      <a16:colId xmlns:a16="http://schemas.microsoft.com/office/drawing/2014/main" val="2086572773"/>
                    </a:ext>
                  </a:extLst>
                </a:gridCol>
                <a:gridCol w="2667293">
                  <a:extLst>
                    <a:ext uri="{9D8B030D-6E8A-4147-A177-3AD203B41FA5}">
                      <a16:colId xmlns:a16="http://schemas.microsoft.com/office/drawing/2014/main" val="3363729150"/>
                    </a:ext>
                  </a:extLst>
                </a:gridCol>
                <a:gridCol w="2667293">
                  <a:extLst>
                    <a:ext uri="{9D8B030D-6E8A-4147-A177-3AD203B41FA5}">
                      <a16:colId xmlns:a16="http://schemas.microsoft.com/office/drawing/2014/main" val="3085914285"/>
                    </a:ext>
                  </a:extLst>
                </a:gridCol>
              </a:tblGrid>
              <a:tr h="1498844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</a:rPr>
                        <a:t>Innovation —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coming up with new ideas for change</a:t>
                      </a:r>
                      <a:br>
                        <a:rPr lang="en-US" sz="2400" dirty="0">
                          <a:effectLst/>
                        </a:rPr>
                      </a:b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</a:rPr>
                        <a:t>Pilot —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testing a change on a small scale</a:t>
                      </a:r>
                      <a:br>
                        <a:rPr lang="en-US" dirty="0">
                          <a:effectLst/>
                        </a:rPr>
                      </a:b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</a:rPr>
                        <a:t>Implementation —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making the change the new standard process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in a defined setting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</a:rPr>
                        <a:t>Spread — </a:t>
                      </a:r>
                      <a:br>
                        <a:rPr lang="en-US" sz="2400" b="1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implementing the change in several settings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999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5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1" y="613667"/>
            <a:ext cx="10539046" cy="5714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8103" y="4435937"/>
            <a:ext cx="4422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“</a:t>
            </a:r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</a:rPr>
              <a:t>Asante Sana”</a:t>
            </a:r>
          </a:p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3192" y="886183"/>
            <a:ext cx="6421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“HUDUMA-BORA NI HAKI YAKO”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315" y="1531812"/>
            <a:ext cx="1011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</a:rPr>
              <a:t>IT IS YOUR RIGHT TO RECEIVE EFFICIENT SERVICES</a:t>
            </a:r>
          </a:p>
        </p:txBody>
      </p:sp>
    </p:spTree>
    <p:extLst>
      <p:ext uri="{BB962C8B-B14F-4D97-AF65-F5344CB8AC3E}">
        <p14:creationId xmlns:p14="http://schemas.microsoft.com/office/powerpoint/2010/main" val="42390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275"/>
            <a:ext cx="10515600" cy="8453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LARC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63" y="1236518"/>
            <a:ext cx="10515600" cy="540117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While improvements have been made in HIV viral load (VL) testing, full integration of  VL testing and related patient management has not been fully realized</a:t>
            </a:r>
          </a:p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Continuous Quality Improvement (CQI) has been introduced at the lab and clinic level, but the question remains: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laboratory professionals and clinicians effectively functioning as a team or in silos?</a:t>
            </a:r>
          </a:p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what extent are mid-level professionals who provide ART services aware of the importance of VL testing and ensuring that these tests are: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Appropriately initiated 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Specimens appropriately collected and labeled, or that  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VL test results are sought and used in patient management 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D795-72FE-49C4-B7F3-63596417E6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6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018C-F9AC-8847-8483-5598CDFE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365125"/>
            <a:ext cx="11471563" cy="1325563"/>
          </a:xfrm>
        </p:spPr>
        <p:txBody>
          <a:bodyPr>
            <a:normAutofit/>
          </a:bodyPr>
          <a:lstStyle/>
          <a:p>
            <a:r>
              <a:rPr lang="en-US" b="1" dirty="0"/>
              <a:t>		    </a:t>
            </a:r>
            <a:r>
              <a:rPr lang="en-US" b="1" dirty="0">
                <a:latin typeface="+mn-lt"/>
              </a:rPr>
              <a:t>LARC interventions</a:t>
            </a:r>
            <a:endParaRPr lang="en-US" sz="4000" b="1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5ECF68-8263-9E4B-A612-BF870857EC19}"/>
              </a:ext>
            </a:extLst>
          </p:cNvPr>
          <p:cNvGrpSpPr/>
          <p:nvPr/>
        </p:nvGrpSpPr>
        <p:grpSpPr>
          <a:xfrm>
            <a:off x="465513" y="1995054"/>
            <a:ext cx="8518327" cy="4047520"/>
            <a:chOff x="182327" y="498760"/>
            <a:chExt cx="8779433" cy="605920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BBD573-D662-9248-9492-2E074C071184}"/>
                </a:ext>
              </a:extLst>
            </p:cNvPr>
            <p:cNvCxnSpPr/>
            <p:nvPr/>
          </p:nvCxnSpPr>
          <p:spPr>
            <a:xfrm>
              <a:off x="8172400" y="4381500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15CBE03-E1E3-6F4C-9E1E-F004A1302BD0}"/>
                </a:ext>
              </a:extLst>
            </p:cNvPr>
            <p:cNvCxnSpPr/>
            <p:nvPr/>
          </p:nvCxnSpPr>
          <p:spPr>
            <a:xfrm>
              <a:off x="6928490" y="4400550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34A0FC-2B59-E848-BF2C-D7E26B022057}"/>
                </a:ext>
              </a:extLst>
            </p:cNvPr>
            <p:cNvCxnSpPr/>
            <p:nvPr/>
          </p:nvCxnSpPr>
          <p:spPr>
            <a:xfrm>
              <a:off x="5711777" y="4400550"/>
              <a:ext cx="0" cy="12239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A13194-6AA8-8A40-9212-BBDFB3B38C7F}"/>
                </a:ext>
              </a:extLst>
            </p:cNvPr>
            <p:cNvCxnSpPr/>
            <p:nvPr/>
          </p:nvCxnSpPr>
          <p:spPr>
            <a:xfrm>
              <a:off x="4175956" y="4401108"/>
              <a:ext cx="0" cy="12239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8CF329-E70B-F344-838B-C57382E385C8}"/>
                </a:ext>
              </a:extLst>
            </p:cNvPr>
            <p:cNvCxnSpPr/>
            <p:nvPr/>
          </p:nvCxnSpPr>
          <p:spPr>
            <a:xfrm>
              <a:off x="2735796" y="4381500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91948FAC-49E7-2842-94B9-89FA42DA6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829" y="1663700"/>
              <a:ext cx="14763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1E6EA680-5573-C540-A5E4-372FC61AF4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7542" y="498760"/>
              <a:ext cx="8494216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2060"/>
                  </a:solidFill>
                  <a:latin typeface="Myriad Web Pro"/>
                </a:rPr>
                <a:t>The Viral Load Cascade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FC78000-018C-9D4B-B65A-B356E6F51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2460625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solidFill>
                  <a:srgbClr val="0039A6"/>
                </a:solidFill>
              </a:endParaRPr>
            </a:p>
          </p:txBody>
        </p:sp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D30D3FA6-CCE0-1E48-8DF4-1E5BE8AD5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08" y="2868304"/>
              <a:ext cx="1417824" cy="134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CC213CE2-252F-FA43-925C-6D2372FB9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710" y="3104963"/>
              <a:ext cx="761561" cy="114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938F09E8-DC2A-6245-A72E-EB95A34C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362" y="2953761"/>
              <a:ext cx="1485398" cy="117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C:\Users\mbarasa.KEMRICDC\AppData\Local\Microsoft\Windows\Temporary Internet Files\Content.Outlook\Q321MRDZ\VDBS2.JPG">
              <a:extLst>
                <a:ext uri="{FF2B5EF4-FFF2-40B4-BE49-F238E27FC236}">
                  <a16:creationId xmlns:a16="http://schemas.microsoft.com/office/drawing/2014/main" id="{D5358580-9AA3-A34D-B4C6-EB6BD7ED5341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04356" y="3185460"/>
              <a:ext cx="1273807" cy="98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54022E1E-BBD7-4246-81C7-66F44D1E2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454" y="2543175"/>
              <a:ext cx="1179513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7739D8D-01C7-264E-8D49-8DD58D91D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2228" y="5777624"/>
              <a:ext cx="10937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39A6"/>
                  </a:solidFill>
                </a:rPr>
                <a:t>Sample Transport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7907A38-1F66-C644-939E-A978924C7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00" y="5726113"/>
              <a:ext cx="10937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39A6"/>
                  </a:solidFill>
                </a:rPr>
                <a:t>Laboratory Testing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E875C1E-BC3F-BA49-99B9-F1BB801A6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495" y="5726113"/>
              <a:ext cx="123983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39A6"/>
                  </a:solidFill>
                </a:rPr>
                <a:t>Result Reporting &amp; Interpretation by Clinician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D0284AB-BE45-7D40-9B09-7DDD43EC6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0880" y="5756275"/>
              <a:ext cx="137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39A6"/>
                  </a:solidFill>
                </a:rPr>
                <a:t>Patient Management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4A51D133-F65D-B14A-8FDF-32BCBF83C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2069" y="5726113"/>
              <a:ext cx="10937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39A6"/>
                  </a:solidFill>
                </a:rPr>
                <a:t>Specimen Collection &amp; Processing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0FA83B-488B-A540-B00C-408BCB081DB1}"/>
                </a:ext>
              </a:extLst>
            </p:cNvPr>
            <p:cNvCxnSpPr/>
            <p:nvPr/>
          </p:nvCxnSpPr>
          <p:spPr>
            <a:xfrm>
              <a:off x="282575" y="4994275"/>
              <a:ext cx="8480425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 descr="C:\Users\WPD9\Pictures\whole blood.jpg">
              <a:extLst>
                <a:ext uri="{FF2B5EF4-FFF2-40B4-BE49-F238E27FC236}">
                  <a16:creationId xmlns:a16="http://schemas.microsoft.com/office/drawing/2014/main" id="{1FBAD706-FFB0-9D41-9156-456518A1D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053" y="2132856"/>
              <a:ext cx="1273807" cy="98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\\cdc.gov\private\M314\pdf4\Viral load scale up strategy\drones.jpg">
              <a:extLst>
                <a:ext uri="{FF2B5EF4-FFF2-40B4-BE49-F238E27FC236}">
                  <a16:creationId xmlns:a16="http://schemas.microsoft.com/office/drawing/2014/main" id="{74141E31-4026-E04A-B62A-01FD2E7AE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81" y="1866528"/>
              <a:ext cx="1306513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3584BC8-37EA-1F46-BF47-6F54F361E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27" y="2974826"/>
              <a:ext cx="1653369" cy="110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6D72D-EC45-EA4B-AE27-9982124DB091}"/>
                </a:ext>
              </a:extLst>
            </p:cNvPr>
            <p:cNvCxnSpPr/>
            <p:nvPr/>
          </p:nvCxnSpPr>
          <p:spPr>
            <a:xfrm>
              <a:off x="1079612" y="4401108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44E1D4E1-7E0B-2647-83C5-26E080D66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5733256"/>
              <a:ext cx="109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39A6"/>
                  </a:solidFill>
                </a:rPr>
                <a:t>Demand Creation for Testing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D6D662D-56B0-F84F-A10B-1DEC6FFE40C0}"/>
              </a:ext>
            </a:extLst>
          </p:cNvPr>
          <p:cNvSpPr txBox="1"/>
          <p:nvPr/>
        </p:nvSpPr>
        <p:spPr>
          <a:xfrm>
            <a:off x="9553771" y="2266263"/>
            <a:ext cx="2147785" cy="3046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Bringing together the laboratory and clinical cadres to implement and scale up HIV viral load testing </a:t>
            </a:r>
          </a:p>
        </p:txBody>
      </p:sp>
      <p:sp>
        <p:nvSpPr>
          <p:cNvPr id="30" name="Donut 29"/>
          <p:cNvSpPr/>
          <p:nvPr/>
        </p:nvSpPr>
        <p:spPr>
          <a:xfrm>
            <a:off x="261257" y="2437259"/>
            <a:ext cx="1972097" cy="4094170"/>
          </a:xfrm>
          <a:prstGeom prst="donut">
            <a:avLst>
              <a:gd name="adj" fmla="val 28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324092" y="2491685"/>
            <a:ext cx="2559871" cy="4094170"/>
          </a:xfrm>
          <a:prstGeom prst="donut">
            <a:avLst>
              <a:gd name="adj" fmla="val 20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174641"/>
            <a:ext cx="10515600" cy="8022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LARC Operational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214036"/>
            <a:ext cx="10884276" cy="5046453"/>
          </a:xfrm>
        </p:spPr>
        <p:txBody>
          <a:bodyPr>
            <a:normAutofit/>
          </a:bodyPr>
          <a:lstStyle/>
          <a:p>
            <a:pPr fontAlgn="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LARC’s goal:</a:t>
            </a:r>
          </a:p>
          <a:p>
            <a:pPr lvl="1" fontAlgn="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Achieve and maintain HIV VL suppression by improving the uptake of VL testing through enhanced health systems and facility capacity – emphasizing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inter-cadre functioning (lab-clinic interface)</a:t>
            </a:r>
          </a:p>
          <a:p>
            <a:pPr lvl="1" fontAlgn="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Introduce an improvement culture whereby team members understand and routinely utilize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Systems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tools  </a:t>
            </a:r>
          </a:p>
          <a:p>
            <a:pPr lvl="1" fontAlgn="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LARC's specific objective:</a:t>
            </a:r>
          </a:p>
          <a:p>
            <a:pPr lvl="1" fontAlgn="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Advance the understanding and awareness of HIV VL processes within health facilities  </a:t>
            </a:r>
          </a:p>
          <a:p>
            <a:pPr lvl="1" fontAlgn="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awareness of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facility-level bottlenecks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impact VL scale-up</a:t>
            </a:r>
          </a:p>
          <a:p>
            <a:pPr lvl="1" fontAlgn="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 local inter-cadre teams to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remediate system barriers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introducing training in health systems approaches [e.g.,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 Mapping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(BPM),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Maturity Matrix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(CMM), and various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CQI analytic tools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D795-72FE-49C4-B7F3-63596417E6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755882" y="669074"/>
            <a:ext cx="9769461" cy="6200077"/>
            <a:chOff x="1222482" y="548640"/>
            <a:chExt cx="9769461" cy="6200077"/>
          </a:xfrm>
        </p:grpSpPr>
        <p:graphicFrame>
          <p:nvGraphicFramePr>
            <p:cNvPr id="3" name="Diagram 2"/>
            <p:cNvGraphicFramePr/>
            <p:nvPr/>
          </p:nvGraphicFramePr>
          <p:xfrm>
            <a:off x="1245776" y="548640"/>
            <a:ext cx="9746167" cy="62000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3283621" y="1454787"/>
              <a:ext cx="3443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cs typeface="Aharoni" panose="02010803020104030203" pitchFamily="2" charset="-79"/>
                </a:rPr>
                <a:t> Viral Load Cascade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93015" y="3642241"/>
              <a:ext cx="661142" cy="706555"/>
              <a:chOff x="1340343" y="4487388"/>
              <a:chExt cx="661142" cy="706555"/>
            </a:xfrm>
          </p:grpSpPr>
          <p:pic>
            <p:nvPicPr>
              <p:cNvPr id="5" name="Picture 4" descr="&lt;strong&gt;Malawi&lt;/strong&gt; - Free Country Flags, All the flags in the world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0705" y="4487388"/>
                <a:ext cx="649168" cy="429556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40343" y="4916944"/>
                <a:ext cx="661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Malawi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22482" y="3648749"/>
              <a:ext cx="1025922" cy="706555"/>
              <a:chOff x="-33186" y="4497150"/>
              <a:chExt cx="1025922" cy="706555"/>
            </a:xfrm>
          </p:grpSpPr>
          <p:pic>
            <p:nvPicPr>
              <p:cNvPr id="8" name="Picture 7" descr="&lt;strong&gt;Mozambique&lt;/strong&gt;, Información de Viaje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956" y="4497150"/>
                <a:ext cx="634968" cy="423048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33186" y="4926706"/>
                <a:ext cx="1025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Mozambique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485156" y="3648749"/>
              <a:ext cx="824393" cy="737283"/>
              <a:chOff x="209649" y="4363756"/>
              <a:chExt cx="824393" cy="737283"/>
            </a:xfrm>
          </p:grpSpPr>
          <p:pic>
            <p:nvPicPr>
              <p:cNvPr id="12" name="Picture 11" descr="File:Flag of &lt;strong&gt;Swaziland&lt;/strong&gt;.svg - WikiVisually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842" y="4363756"/>
                <a:ext cx="690090" cy="460284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09649" y="4824040"/>
                <a:ext cx="8243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Swaziland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31638" y="3652375"/>
              <a:ext cx="740139" cy="725583"/>
              <a:chOff x="270841" y="5101039"/>
              <a:chExt cx="740139" cy="725583"/>
            </a:xfrm>
          </p:grpSpPr>
          <p:pic>
            <p:nvPicPr>
              <p:cNvPr id="15" name="Picture 14" descr="File:Flag of &lt;strong&gt;Tanzania&lt;/strong&gt;.svg - Wikivoyage, guida turistica di viaggio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989" y="5101039"/>
                <a:ext cx="690695" cy="460284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70841" y="5549623"/>
                <a:ext cx="7401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Tanzania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152637" y="3634462"/>
              <a:ext cx="690089" cy="737283"/>
              <a:chOff x="298595" y="5789221"/>
              <a:chExt cx="690089" cy="737283"/>
            </a:xfrm>
          </p:grpSpPr>
          <p:pic>
            <p:nvPicPr>
              <p:cNvPr id="18" name="Picture 17" descr="Imagem de tamanho maior ‎ (ficheiro SVG, de 900 × 600 píxeis ...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595" y="5789221"/>
                <a:ext cx="690089" cy="460284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06256" y="6249505"/>
                <a:ext cx="674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Uganda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47645" y="3640413"/>
              <a:ext cx="723126" cy="726659"/>
              <a:chOff x="488998" y="3125160"/>
              <a:chExt cx="723126" cy="726659"/>
            </a:xfrm>
          </p:grpSpPr>
          <p:pic>
            <p:nvPicPr>
              <p:cNvPr id="21" name="Picture 20" descr="File:Flag of &lt;strong&gt;Kenya&lt;/strong&gt;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998" y="3125160"/>
                <a:ext cx="723126" cy="482085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73503" y="3574820"/>
                <a:ext cx="5695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Kenya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38762" y="151067"/>
            <a:ext cx="10883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LARC 1.0 May 2017 – May 2018 Project Overview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74059" y="4838631"/>
            <a:ext cx="1083426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↑ VL results placed in patient files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9823" y="4843303"/>
            <a:ext cx="1094964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↑ Patients with high VL called for return visit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27943" y="4843304"/>
            <a:ext cx="12026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↑ Patients with high VL who returned for 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EAC</a:t>
            </a:r>
          </a:p>
        </p:txBody>
      </p:sp>
      <p:cxnSp>
        <p:nvCxnSpPr>
          <p:cNvPr id="31" name="Straight Arrow Connector 30"/>
          <p:cNvCxnSpPr>
            <a:stCxn id="27" idx="0"/>
            <a:endCxn id="22" idx="2"/>
          </p:cNvCxnSpPr>
          <p:nvPr/>
        </p:nvCxnSpPr>
        <p:spPr>
          <a:xfrm flipV="1">
            <a:off x="7315772" y="4487506"/>
            <a:ext cx="134568" cy="35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0"/>
            <a:endCxn id="13" idx="2"/>
          </p:cNvCxnSpPr>
          <p:nvPr/>
        </p:nvCxnSpPr>
        <p:spPr>
          <a:xfrm flipH="1" flipV="1">
            <a:off x="8430753" y="4506466"/>
            <a:ext cx="6552" cy="336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9556812" y="4101225"/>
            <a:ext cx="243128" cy="993388"/>
          </a:xfrm>
          <a:prstGeom prst="leftBrace">
            <a:avLst>
              <a:gd name="adj1" fmla="val 6822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80186" y="4838631"/>
            <a:ext cx="1024345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↑ VL tests ordered for eligible patients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00280" y="4824782"/>
            <a:ext cx="1258763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↑ VL  samples collected from eligible patients</a:t>
            </a:r>
          </a:p>
        </p:txBody>
      </p:sp>
      <p:cxnSp>
        <p:nvCxnSpPr>
          <p:cNvPr id="54" name="Straight Arrow Connector 53"/>
          <p:cNvCxnSpPr>
            <a:stCxn id="52" idx="0"/>
            <a:endCxn id="6" idx="2"/>
          </p:cNvCxnSpPr>
          <p:nvPr/>
        </p:nvCxnSpPr>
        <p:spPr>
          <a:xfrm flipH="1" flipV="1">
            <a:off x="3356986" y="4469230"/>
            <a:ext cx="72676" cy="355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0" idx="2"/>
          </p:cNvCxnSpPr>
          <p:nvPr/>
        </p:nvCxnSpPr>
        <p:spPr>
          <a:xfrm flipV="1">
            <a:off x="2228850" y="4475738"/>
            <a:ext cx="39993" cy="360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8762" y="710023"/>
            <a:ext cx="728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learning collaborative using a proven CQI methodology to strengthen laboratory-clinic interface in support of VL scale-up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D795-72FE-49C4-B7F3-63596417E6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7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29747" y="51066"/>
            <a:ext cx="3762103" cy="3311434"/>
          </a:xfrm>
          <a:prstGeom prst="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5502" y="51066"/>
            <a:ext cx="3762103" cy="3311434"/>
          </a:xfrm>
          <a:prstGeom prst="rect">
            <a:avLst/>
          </a:prstGeom>
          <a:solidFill>
            <a:srgbClr val="E0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413392" y="979542"/>
          <a:ext cx="3446093" cy="238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4288483" y="59632"/>
            <a:ext cx="3762103" cy="840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&lt;strong&gt;Malawi&lt;/strong&gt; - Free Country Flags, All the flags in the worl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50" y="139165"/>
            <a:ext cx="649168" cy="42955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381288" y="568721"/>
            <a:ext cx="661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Malawi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2641" y="59632"/>
            <a:ext cx="292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 increase the percentage of viral load tests ordered for eligible patients from </a:t>
            </a:r>
            <a:r>
              <a:rPr lang="en-US" sz="1200" b="1" dirty="0">
                <a:solidFill>
                  <a:schemeClr val="bg1"/>
                </a:solidFill>
              </a:rPr>
              <a:t>0%</a:t>
            </a:r>
            <a:r>
              <a:rPr lang="en-US" sz="1200" dirty="0">
                <a:solidFill>
                  <a:schemeClr val="bg1"/>
                </a:solidFill>
              </a:rPr>
              <a:t> (July 2016) to </a:t>
            </a:r>
            <a:r>
              <a:rPr lang="en-US" sz="1200" b="1" dirty="0">
                <a:solidFill>
                  <a:schemeClr val="bg1"/>
                </a:solidFill>
              </a:rPr>
              <a:t>80%</a:t>
            </a:r>
            <a:r>
              <a:rPr lang="en-US" sz="1200" dirty="0">
                <a:solidFill>
                  <a:schemeClr val="bg1"/>
                </a:solidFill>
              </a:rPr>
              <a:t> by June 2017 </a:t>
            </a:r>
            <a:r>
              <a:rPr lang="en-US" sz="1200" baseline="0" dirty="0">
                <a:solidFill>
                  <a:schemeClr val="bg1"/>
                </a:solidFill>
              </a:rPr>
              <a:t>in CPN, CCR, and ARV clinics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9746" y="59632"/>
            <a:ext cx="3762103" cy="840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File:Flag of &lt;strong&gt;Kenya&lt;/strong&gt;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56" y="139165"/>
            <a:ext cx="723126" cy="48208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8497361" y="588825"/>
            <a:ext cx="569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Kenya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01730" y="102255"/>
            <a:ext cx="292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 increase the percentage of patients with viral load results placed</a:t>
            </a:r>
            <a:r>
              <a:rPr lang="en-US" sz="1200" baseline="0" dirty="0">
                <a:solidFill>
                  <a:schemeClr val="bg1"/>
                </a:solidFill>
              </a:rPr>
              <a:t> in their files from </a:t>
            </a:r>
            <a:r>
              <a:rPr lang="en-US" sz="1200" b="1" baseline="0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(October 2016) to </a:t>
            </a:r>
            <a:r>
              <a:rPr lang="en-US" sz="1200" b="1" dirty="0">
                <a:solidFill>
                  <a:schemeClr val="bg1"/>
                </a:solidFill>
              </a:rPr>
              <a:t>80%</a:t>
            </a:r>
            <a:r>
              <a:rPr lang="en-US" sz="1200" dirty="0">
                <a:solidFill>
                  <a:schemeClr val="bg1"/>
                </a:solidFill>
              </a:rPr>
              <a:t> by June 2017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8475120" y="865823"/>
          <a:ext cx="3616730" cy="231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0330932" y="3080307"/>
            <a:ext cx="773486" cy="297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900" dirty="0"/>
              <a:t>Nationwide HCW strike</a:t>
            </a: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H="1" flipV="1">
            <a:off x="10515600" y="2101206"/>
            <a:ext cx="202075" cy="9791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5614" y="3481833"/>
            <a:ext cx="3762103" cy="3311434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297085" y="3481833"/>
            <a:ext cx="3762103" cy="3311434"/>
          </a:xfrm>
          <a:prstGeom prst="rect">
            <a:avLst/>
          </a:prstGeom>
          <a:solidFill>
            <a:srgbClr val="E5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62840" y="3481833"/>
            <a:ext cx="3762103" cy="3311434"/>
          </a:xfrm>
          <a:prstGeom prst="rect">
            <a:avLst/>
          </a:prstGeom>
          <a:solidFill>
            <a:srgbClr val="E6F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2633" y="3481833"/>
            <a:ext cx="3762103" cy="840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211651" y="3488904"/>
            <a:ext cx="277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 increase the percentage of high viral load patients with documented timely follow-up from </a:t>
            </a:r>
            <a:r>
              <a:rPr lang="en-US" sz="1200" b="1" dirty="0">
                <a:solidFill>
                  <a:schemeClr val="bg1"/>
                </a:solidFill>
              </a:rPr>
              <a:t>12%</a:t>
            </a:r>
            <a:r>
              <a:rPr lang="en-US" sz="1200" dirty="0">
                <a:solidFill>
                  <a:schemeClr val="bg1"/>
                </a:solidFill>
              </a:rPr>
              <a:t> (average from Dec’15 to June ‘16) to </a:t>
            </a:r>
            <a:r>
              <a:rPr lang="en-US" sz="1200" b="1" dirty="0">
                <a:solidFill>
                  <a:schemeClr val="bg1"/>
                </a:solidFill>
              </a:rPr>
              <a:t>80%</a:t>
            </a:r>
            <a:r>
              <a:rPr lang="en-US" sz="1200" dirty="0">
                <a:solidFill>
                  <a:schemeClr val="bg1"/>
                </a:solidFill>
              </a:rPr>
              <a:t> by June 2017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55821" y="3490399"/>
            <a:ext cx="3762103" cy="840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39979" y="3490399"/>
            <a:ext cx="292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 increase the percentage of high VL patients with a documented return visit from </a:t>
            </a:r>
            <a:r>
              <a:rPr lang="en-US" sz="1200" b="1" dirty="0">
                <a:solidFill>
                  <a:schemeClr val="bg1"/>
                </a:solidFill>
              </a:rPr>
              <a:t>35%</a:t>
            </a:r>
            <a:r>
              <a:rPr lang="en-US" sz="1200" dirty="0">
                <a:solidFill>
                  <a:schemeClr val="bg1"/>
                </a:solidFill>
              </a:rPr>
              <a:t> (Oct 2016) to </a:t>
            </a:r>
            <a:r>
              <a:rPr lang="en-US" sz="1200" b="1" dirty="0">
                <a:solidFill>
                  <a:schemeClr val="bg1"/>
                </a:solidFill>
              </a:rPr>
              <a:t>100%</a:t>
            </a:r>
            <a:r>
              <a:rPr lang="en-US" sz="1200" dirty="0">
                <a:solidFill>
                  <a:schemeClr val="bg1"/>
                </a:solidFill>
              </a:rPr>
              <a:t> by June 2017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297084" y="3490399"/>
            <a:ext cx="3762103" cy="840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9130737" y="3477487"/>
            <a:ext cx="30062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</a:rPr>
              <a:t>To increase the percentage of high VL patients 1) contacted ≤ 1 week after results receipt from </a:t>
            </a:r>
            <a:r>
              <a:rPr lang="en-US" sz="1200" b="1" dirty="0">
                <a:solidFill>
                  <a:schemeClr val="bg1"/>
                </a:solidFill>
              </a:rPr>
              <a:t>27%</a:t>
            </a:r>
            <a:r>
              <a:rPr lang="en-US" sz="1200" dirty="0">
                <a:solidFill>
                  <a:schemeClr val="bg1"/>
                </a:solidFill>
              </a:rPr>
              <a:t>  to </a:t>
            </a:r>
            <a:r>
              <a:rPr lang="en-US" sz="1200" b="1" dirty="0">
                <a:solidFill>
                  <a:schemeClr val="bg1"/>
                </a:solidFill>
              </a:rPr>
              <a:t>90%</a:t>
            </a:r>
            <a:r>
              <a:rPr lang="en-US" sz="1200" dirty="0">
                <a:solidFill>
                  <a:schemeClr val="bg1"/>
                </a:solidFill>
              </a:rPr>
              <a:t>, and 2) initiated with IAC ≤ 1 month from </a:t>
            </a:r>
            <a:r>
              <a:rPr lang="en-US" sz="1200" b="1" dirty="0">
                <a:solidFill>
                  <a:schemeClr val="bg1"/>
                </a:solidFill>
              </a:rPr>
              <a:t>6%</a:t>
            </a:r>
            <a:r>
              <a:rPr lang="en-US" sz="1200" dirty="0">
                <a:solidFill>
                  <a:schemeClr val="bg1"/>
                </a:solidFill>
              </a:rPr>
              <a:t> to </a:t>
            </a:r>
            <a:r>
              <a:rPr lang="en-US" sz="1200" b="1" dirty="0">
                <a:solidFill>
                  <a:schemeClr val="bg1"/>
                </a:solidFill>
              </a:rPr>
              <a:t>90%</a:t>
            </a:r>
            <a:r>
              <a:rPr lang="en-US" sz="1200" dirty="0">
                <a:solidFill>
                  <a:schemeClr val="bg1"/>
                </a:solidFill>
              </a:rPr>
              <a:t> between June 2016 and June 2017 </a:t>
            </a:r>
          </a:p>
        </p:txBody>
      </p:sp>
      <p:pic>
        <p:nvPicPr>
          <p:cNvPr id="68" name="Picture 67" descr="File:Flag of &lt;strong&gt;Swaziland&lt;/strong&gt;.svg - WikiVisuall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9" y="3538409"/>
            <a:ext cx="690090" cy="4602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243396" y="3998693"/>
            <a:ext cx="824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Swaziland</a:t>
            </a:r>
          </a:p>
        </p:txBody>
      </p:sp>
      <p:pic>
        <p:nvPicPr>
          <p:cNvPr id="70" name="Picture 69" descr="File:Flag of &lt;strong&gt;Tanzania&lt;/strong&gt;.svg - Wikivoyage, guida turistica di viaggi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21" y="3553836"/>
            <a:ext cx="690695" cy="4602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4318473" y="4002420"/>
            <a:ext cx="74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Tanzania</a:t>
            </a:r>
          </a:p>
        </p:txBody>
      </p:sp>
      <p:pic>
        <p:nvPicPr>
          <p:cNvPr id="72" name="Picture 71" descr="Imagem de tamanho maior ‎ (ficheiro SVG, de 900 × 600 píxeis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56" y="3569908"/>
            <a:ext cx="690089" cy="4602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8420517" y="4030192"/>
            <a:ext cx="674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Uganda</a:t>
            </a:r>
          </a:p>
        </p:txBody>
      </p:sp>
      <p:graphicFrame>
        <p:nvGraphicFramePr>
          <p:cNvPr id="75" name="Chart 74"/>
          <p:cNvGraphicFramePr>
            <a:graphicFrameLocks/>
          </p:cNvGraphicFramePr>
          <p:nvPr/>
        </p:nvGraphicFramePr>
        <p:xfrm>
          <a:off x="275295" y="4376477"/>
          <a:ext cx="3543300" cy="241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8" name="Content Placeholder 3"/>
          <p:cNvGraphicFramePr>
            <a:graphicFrameLocks/>
          </p:cNvGraphicFramePr>
          <p:nvPr/>
        </p:nvGraphicFramePr>
        <p:xfrm>
          <a:off x="4268585" y="4376477"/>
          <a:ext cx="3996399" cy="2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9" name="Group 78"/>
          <p:cNvGrpSpPr/>
          <p:nvPr/>
        </p:nvGrpSpPr>
        <p:grpSpPr>
          <a:xfrm>
            <a:off x="8274331" y="4356925"/>
            <a:ext cx="3751106" cy="2715934"/>
            <a:chOff x="4217237" y="1719943"/>
            <a:chExt cx="3751106" cy="2715934"/>
          </a:xfrm>
        </p:grpSpPr>
        <p:grpSp>
          <p:nvGrpSpPr>
            <p:cNvPr id="80" name="Group 79"/>
            <p:cNvGrpSpPr/>
            <p:nvPr/>
          </p:nvGrpSpPr>
          <p:grpSpPr>
            <a:xfrm>
              <a:off x="4217237" y="1719943"/>
              <a:ext cx="3751106" cy="2715934"/>
              <a:chOff x="4213040" y="2077690"/>
              <a:chExt cx="3220658" cy="2362200"/>
            </a:xfrm>
          </p:grpSpPr>
          <p:graphicFrame>
            <p:nvGraphicFramePr>
              <p:cNvPr id="83" name="Chart 82"/>
              <p:cNvGraphicFramePr>
                <a:graphicFrameLocks/>
              </p:cNvGraphicFramePr>
              <p:nvPr/>
            </p:nvGraphicFramePr>
            <p:xfrm>
              <a:off x="4213040" y="2077690"/>
              <a:ext cx="3220658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grpSp>
            <p:nvGrpSpPr>
              <p:cNvPr id="84" name="Group 83"/>
              <p:cNvGrpSpPr/>
              <p:nvPr/>
            </p:nvGrpSpPr>
            <p:grpSpPr>
              <a:xfrm>
                <a:off x="5157201" y="2742664"/>
                <a:ext cx="2176054" cy="1393534"/>
                <a:chOff x="5466810" y="3268444"/>
                <a:chExt cx="2499358" cy="1393534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5466810" y="4359977"/>
                  <a:ext cx="750597" cy="294459"/>
                </a:xfrm>
                <a:prstGeom prst="rect">
                  <a:avLst/>
                </a:prstGeom>
                <a:solidFill>
                  <a:srgbClr val="E7E6E6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HVL register implemented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7110937" y="4352644"/>
                  <a:ext cx="855231" cy="309334"/>
                </a:xfrm>
                <a:prstGeom prst="rect">
                  <a:avLst/>
                </a:prstGeom>
                <a:solidFill>
                  <a:srgbClr val="E7E6E6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HVL stickers on patient files</a:t>
                  </a:r>
                </a:p>
              </p:txBody>
            </p:sp>
            <p:cxnSp>
              <p:nvCxnSpPr>
                <p:cNvPr id="87" name="Straight Arrow Connector 86"/>
                <p:cNvCxnSpPr>
                  <a:stCxn id="85" idx="0"/>
                </p:cNvCxnSpPr>
                <p:nvPr/>
              </p:nvCxnSpPr>
              <p:spPr>
                <a:xfrm flipV="1">
                  <a:off x="5842109" y="3428964"/>
                  <a:ext cx="61478" cy="931013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0"/>
                </p:cNvCxnSpPr>
                <p:nvPr/>
              </p:nvCxnSpPr>
              <p:spPr>
                <a:xfrm flipH="1" flipV="1">
                  <a:off x="6763563" y="3268444"/>
                  <a:ext cx="774990" cy="10842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6311081" y="4359977"/>
                  <a:ext cx="759318" cy="294459"/>
                </a:xfrm>
                <a:prstGeom prst="rect">
                  <a:avLst/>
                </a:prstGeom>
                <a:solidFill>
                  <a:srgbClr val="E7E6E6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IAC forms implemented</a:t>
                  </a:r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 flipH="1" flipV="1">
                  <a:off x="6378563" y="3428964"/>
                  <a:ext cx="260393" cy="931014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TextBox 80"/>
            <p:cNvSpPr txBox="1"/>
            <p:nvPr/>
          </p:nvSpPr>
          <p:spPr>
            <a:xfrm>
              <a:off x="4663208" y="3838327"/>
              <a:ext cx="544683" cy="215444"/>
            </a:xfrm>
            <a:prstGeom prst="rect">
              <a:avLst/>
            </a:prstGeom>
            <a:solidFill>
              <a:srgbClr val="E7E6E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Baseline</a:t>
              </a:r>
            </a:p>
          </p:txBody>
        </p:sp>
        <p:cxnSp>
          <p:nvCxnSpPr>
            <p:cNvPr id="82" name="Straight Arrow Connector 81"/>
            <p:cNvCxnSpPr>
              <a:stCxn id="81" idx="0"/>
            </p:cNvCxnSpPr>
            <p:nvPr/>
          </p:nvCxnSpPr>
          <p:spPr>
            <a:xfrm flipV="1">
              <a:off x="4935550" y="3653059"/>
              <a:ext cx="113835" cy="1852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83476" y="51066"/>
            <a:ext cx="3945739" cy="3311434"/>
            <a:chOff x="183476" y="51066"/>
            <a:chExt cx="3945739" cy="3311434"/>
          </a:xfrm>
        </p:grpSpPr>
        <p:sp>
          <p:nvSpPr>
            <p:cNvPr id="59" name="Rectangle 58"/>
            <p:cNvSpPr/>
            <p:nvPr/>
          </p:nvSpPr>
          <p:spPr>
            <a:xfrm>
              <a:off x="268276" y="51066"/>
              <a:ext cx="3762103" cy="3311434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5295" y="51066"/>
              <a:ext cx="3762103" cy="8403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&lt;strong&gt;Mozambique&lt;/strong&gt;, Información de Viaje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34" y="145673"/>
              <a:ext cx="634968" cy="42304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261257" y="610087"/>
              <a:ext cx="1025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Mozambique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44313" y="111302"/>
              <a:ext cx="2772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To increase the percentage of viral load samples collected from eligible patients from </a:t>
              </a:r>
              <a:r>
                <a:rPr lang="en-US" sz="1200" b="1" dirty="0">
                  <a:solidFill>
                    <a:schemeClr val="bg1"/>
                  </a:solidFill>
                </a:rPr>
                <a:t>45%</a:t>
              </a:r>
              <a:r>
                <a:rPr lang="en-US" sz="1200" dirty="0">
                  <a:solidFill>
                    <a:schemeClr val="bg1"/>
                  </a:solidFill>
                </a:rPr>
                <a:t>  (Jul 2016) to </a:t>
              </a:r>
              <a:r>
                <a:rPr lang="en-US" sz="1200" b="1" dirty="0">
                  <a:solidFill>
                    <a:schemeClr val="bg1"/>
                  </a:solidFill>
                </a:rPr>
                <a:t>80%</a:t>
              </a:r>
              <a:r>
                <a:rPr lang="en-US" sz="1200" dirty="0">
                  <a:solidFill>
                    <a:schemeClr val="bg1"/>
                  </a:solidFill>
                </a:rPr>
                <a:t> by Aug 2017</a:t>
              </a:r>
            </a:p>
          </p:txBody>
        </p:sp>
        <p:graphicFrame>
          <p:nvGraphicFramePr>
            <p:cNvPr id="67" name="Chart 66"/>
            <p:cNvGraphicFramePr>
              <a:graphicFrameLocks/>
            </p:cNvGraphicFramePr>
            <p:nvPr/>
          </p:nvGraphicFramePr>
          <p:xfrm>
            <a:off x="183476" y="829454"/>
            <a:ext cx="3945739" cy="2497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1287179" y="1245118"/>
              <a:ext cx="785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rgbClr val="C00000"/>
                  </a:solidFill>
                </a:rPr>
                <a:t>LARC Project </a:t>
              </a:r>
            </a:p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rgbClr val="C00000"/>
                  </a:solidFill>
                </a:rPr>
                <a:t>spread to </a:t>
              </a:r>
            </a:p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rgbClr val="C00000"/>
                  </a:solidFill>
                </a:rPr>
                <a:t>all Clinic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87270" y="2128669"/>
              <a:ext cx="609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C00000"/>
                  </a:solidFill>
                </a:rPr>
                <a:t>Clinician Education began</a:t>
              </a:r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1192140" y="1919247"/>
              <a:ext cx="0" cy="2094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09142" y="1601068"/>
              <a:ext cx="758582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rgbClr val="C00000"/>
                  </a:solidFill>
                </a:rPr>
                <a:t>Clinician Education</a:t>
              </a:r>
            </a:p>
            <a:p>
              <a:pPr algn="ctr"/>
              <a:r>
                <a:rPr lang="en-US" sz="800" b="1" dirty="0">
                  <a:solidFill>
                    <a:srgbClr val="C00000"/>
                  </a:solidFill>
                </a:rPr>
                <a:t>All Clinic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2158385" y="1450289"/>
              <a:ext cx="0" cy="2094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234693" y="1666000"/>
              <a:ext cx="772281" cy="404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rgbClr val="C00000"/>
                  </a:solidFill>
                </a:rPr>
                <a:t>Clinic Director Follow-up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618714" y="1482093"/>
              <a:ext cx="0" cy="2094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171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4493-144F-43B7-86FE-74CA1D35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9525"/>
            <a:ext cx="10515600" cy="99724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LARC 2.0 in Kenya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F22E0-31CF-4352-8F58-A59F7167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86" y="1081177"/>
            <a:ext cx="5250612" cy="592348"/>
          </a:xfrm>
        </p:spPr>
        <p:txBody>
          <a:bodyPr>
            <a:normAutofit/>
          </a:bodyPr>
          <a:lstStyle/>
          <a:p>
            <a:r>
              <a:rPr lang="en-US" sz="2800" b="0" u="sng" dirty="0"/>
              <a:t>Retained elements from LARC 1.0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6519-9217-4486-AC2F-F5CD1203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095" y="1949570"/>
            <a:ext cx="5250612" cy="42400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Learning Collaborative Model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0070C0"/>
                </a:solidFill>
              </a:rPr>
              <a:t>Facility Teams learn from each other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Implementation: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0070C0"/>
                </a:solidFill>
              </a:rPr>
              <a:t>Learning Sessions followed by Action Periods</a:t>
            </a:r>
          </a:p>
          <a:p>
            <a:endParaRPr lang="en-US" sz="2900" dirty="0"/>
          </a:p>
          <a:p>
            <a:endParaRPr lang="en-US" sz="2900" dirty="0"/>
          </a:p>
          <a:p>
            <a:pPr marL="0" indent="0">
              <a:buNone/>
            </a:pPr>
            <a:r>
              <a:rPr lang="en-US" dirty="0"/>
              <a:t>Lab/Clinic Interface Focus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‘Viral Load Cascade’ Focus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021A4-6236-4E4B-AF23-560D71AC6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9200"/>
            <a:ext cx="5183188" cy="454325"/>
          </a:xfrm>
        </p:spPr>
        <p:txBody>
          <a:bodyPr>
            <a:noAutofit/>
          </a:bodyPr>
          <a:lstStyle/>
          <a:p>
            <a:r>
              <a:rPr lang="en-US" sz="2800" b="0" u="sng" dirty="0"/>
              <a:t>But added new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BF13C-E4B1-4CB5-9803-338F233C4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9570"/>
            <a:ext cx="5183188" cy="45202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New Curriculum</a:t>
            </a:r>
          </a:p>
          <a:p>
            <a:r>
              <a:rPr lang="en-US" sz="2900" dirty="0">
                <a:solidFill>
                  <a:srgbClr val="0070C0"/>
                </a:solidFill>
              </a:rPr>
              <a:t>On-line CQI-health systems courses provided  </a:t>
            </a:r>
          </a:p>
          <a:p>
            <a:r>
              <a:rPr lang="en-US" sz="2900" dirty="0">
                <a:solidFill>
                  <a:srgbClr val="0070C0"/>
                </a:solidFill>
              </a:rPr>
              <a:t>New PowerPoint Presentation, introduced additional tools</a:t>
            </a:r>
          </a:p>
          <a:p>
            <a:r>
              <a:rPr lang="en-US" sz="2900" dirty="0">
                <a:solidFill>
                  <a:srgbClr val="0070C0"/>
                </a:solidFill>
              </a:rPr>
              <a:t>Created a LARC Workbook (Tool Resource)</a:t>
            </a:r>
          </a:p>
          <a:p>
            <a:pPr marL="0" indent="0">
              <a:buNone/>
            </a:pPr>
            <a:r>
              <a:rPr lang="en-US" dirty="0"/>
              <a:t>Delivery Model</a:t>
            </a:r>
          </a:p>
          <a:p>
            <a:r>
              <a:rPr lang="en-US" dirty="0">
                <a:solidFill>
                  <a:srgbClr val="0070C0"/>
                </a:solidFill>
              </a:rPr>
              <a:t>Shorter Timeframe (6/2018-3/2019)</a:t>
            </a:r>
          </a:p>
          <a:p>
            <a:r>
              <a:rPr lang="en-US" dirty="0">
                <a:solidFill>
                  <a:srgbClr val="0070C0"/>
                </a:solidFill>
              </a:rPr>
              <a:t>Pre-training Preparation </a:t>
            </a:r>
            <a:r>
              <a:rPr lang="en-US">
                <a:solidFill>
                  <a:srgbClr val="0070C0"/>
                </a:solidFill>
              </a:rPr>
              <a:t>– Webinars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New On-Site Session </a:t>
            </a:r>
          </a:p>
          <a:p>
            <a:r>
              <a:rPr lang="en-US" dirty="0">
                <a:solidFill>
                  <a:srgbClr val="0070C0"/>
                </a:solidFill>
              </a:rPr>
              <a:t>Accountability/Follow-Up</a:t>
            </a:r>
          </a:p>
          <a:p>
            <a:pPr marL="0" indent="0">
              <a:buNone/>
            </a:pPr>
            <a:r>
              <a:rPr lang="en-US" dirty="0"/>
              <a:t>Focus on Scalability</a:t>
            </a:r>
          </a:p>
          <a:p>
            <a:r>
              <a:rPr lang="en-US" dirty="0">
                <a:solidFill>
                  <a:srgbClr val="0070C0"/>
                </a:solidFill>
              </a:rPr>
              <a:t>IP Training</a:t>
            </a:r>
          </a:p>
          <a:p>
            <a:r>
              <a:rPr lang="en-US" dirty="0">
                <a:solidFill>
                  <a:srgbClr val="0070C0"/>
                </a:solidFill>
              </a:rPr>
              <a:t>Developed two models of implementation (DAS and RAS)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5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77710" y="2166834"/>
            <a:ext cx="9504948" cy="277929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486011" y="1663103"/>
          <a:ext cx="11045248" cy="518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26953" y="2254994"/>
            <a:ext cx="60176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Project Implementation Period = 10 Months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240348" y="5150936"/>
            <a:ext cx="1263031" cy="1118672"/>
            <a:chOff x="5570255" y="4378177"/>
            <a:chExt cx="1448025" cy="1333748"/>
          </a:xfrm>
        </p:grpSpPr>
        <p:sp>
          <p:nvSpPr>
            <p:cNvPr id="13" name="Lightning Bolt 12"/>
            <p:cNvSpPr/>
            <p:nvPr/>
          </p:nvSpPr>
          <p:spPr>
            <a:xfrm>
              <a:off x="5755249" y="4378177"/>
              <a:ext cx="914400" cy="914400"/>
            </a:xfrm>
            <a:prstGeom prst="lightningBol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70255" y="5342593"/>
              <a:ext cx="1448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 Period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806096" y="5076059"/>
            <a:ext cx="1276696" cy="1436599"/>
            <a:chOff x="10400971" y="5040542"/>
            <a:chExt cx="1276696" cy="1436599"/>
          </a:xfrm>
        </p:grpSpPr>
        <p:sp>
          <p:nvSpPr>
            <p:cNvPr id="19" name="TextBox 18"/>
            <p:cNvSpPr txBox="1"/>
            <p:nvPr/>
          </p:nvSpPr>
          <p:spPr>
            <a:xfrm>
              <a:off x="10400971" y="5830810"/>
              <a:ext cx="12766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Report </a:t>
              </a:r>
            </a:p>
            <a:p>
              <a:pPr algn="ctr"/>
              <a:r>
                <a:rPr lang="en-US" dirty="0"/>
                <a:t>Completion</a:t>
              </a:r>
            </a:p>
          </p:txBody>
        </p:sp>
        <p:sp>
          <p:nvSpPr>
            <p:cNvPr id="20" name="Vertical Scroll 19"/>
            <p:cNvSpPr/>
            <p:nvPr/>
          </p:nvSpPr>
          <p:spPr>
            <a:xfrm>
              <a:off x="10709079" y="5040542"/>
              <a:ext cx="673183" cy="790268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64146" y="5104424"/>
            <a:ext cx="1593193" cy="1259548"/>
            <a:chOff x="2389614" y="4452377"/>
            <a:chExt cx="1593193" cy="1259548"/>
          </a:xfrm>
        </p:grpSpPr>
        <p:sp>
          <p:nvSpPr>
            <p:cNvPr id="16" name="TextBox 15"/>
            <p:cNvSpPr txBox="1"/>
            <p:nvPr/>
          </p:nvSpPr>
          <p:spPr>
            <a:xfrm>
              <a:off x="2389614" y="5342593"/>
              <a:ext cx="15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 Outline</a:t>
              </a:r>
            </a:p>
          </p:txBody>
        </p:sp>
        <p:sp>
          <p:nvSpPr>
            <p:cNvPr id="21" name="Vertical Scroll 20"/>
            <p:cNvSpPr/>
            <p:nvPr/>
          </p:nvSpPr>
          <p:spPr>
            <a:xfrm>
              <a:off x="2762288" y="4452377"/>
              <a:ext cx="847847" cy="894835"/>
            </a:xfrm>
            <a:prstGeom prst="verticalScroll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2652" y="5258263"/>
            <a:ext cx="1285865" cy="1120764"/>
            <a:chOff x="290807" y="4591161"/>
            <a:chExt cx="1285865" cy="1120764"/>
          </a:xfrm>
        </p:grpSpPr>
        <p:sp>
          <p:nvSpPr>
            <p:cNvPr id="15" name="TextBox 14"/>
            <p:cNvSpPr txBox="1"/>
            <p:nvPr/>
          </p:nvSpPr>
          <p:spPr>
            <a:xfrm>
              <a:off x="290807" y="5342593"/>
              <a:ext cx="1285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Preparation</a:t>
              </a:r>
            </a:p>
          </p:txBody>
        </p:sp>
        <p:sp>
          <p:nvSpPr>
            <p:cNvPr id="22" name="Cloud Callout 21"/>
            <p:cNvSpPr/>
            <p:nvPr/>
          </p:nvSpPr>
          <p:spPr>
            <a:xfrm>
              <a:off x="476540" y="4591161"/>
              <a:ext cx="914400" cy="612648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95398" y="5150936"/>
            <a:ext cx="1263031" cy="1118672"/>
            <a:chOff x="5570255" y="4378177"/>
            <a:chExt cx="1448025" cy="1333748"/>
          </a:xfrm>
        </p:grpSpPr>
        <p:sp>
          <p:nvSpPr>
            <p:cNvPr id="27" name="Lightning Bolt 26"/>
            <p:cNvSpPr/>
            <p:nvPr/>
          </p:nvSpPr>
          <p:spPr>
            <a:xfrm>
              <a:off x="5755249" y="4378177"/>
              <a:ext cx="914400" cy="914400"/>
            </a:xfrm>
            <a:prstGeom prst="lightningBol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0255" y="5342593"/>
              <a:ext cx="1448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 Period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812131" y="30831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KENYA LARC 2018-2019 Timeline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369959" y="5150936"/>
            <a:ext cx="1263031" cy="1118672"/>
            <a:chOff x="5570255" y="4378177"/>
            <a:chExt cx="1448025" cy="1333748"/>
          </a:xfrm>
        </p:grpSpPr>
        <p:sp>
          <p:nvSpPr>
            <p:cNvPr id="32" name="Lightning Bolt 31"/>
            <p:cNvSpPr/>
            <p:nvPr/>
          </p:nvSpPr>
          <p:spPr>
            <a:xfrm>
              <a:off x="5755249" y="4378177"/>
              <a:ext cx="914400" cy="914400"/>
            </a:xfrm>
            <a:prstGeom prst="lightningBol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0255" y="5342593"/>
              <a:ext cx="1448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 Period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0332" y="2968870"/>
            <a:ext cx="846707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Jun ‘18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07213" y="2982452"/>
            <a:ext cx="1484702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Aug 20-24 ‘18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74373" y="2995538"/>
            <a:ext cx="1484702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Aug 27-29 ‘18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2864" y="3001026"/>
            <a:ext cx="90338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Nov ‘18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4016" y="2995313"/>
            <a:ext cx="86895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Feb ‘19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25342" y="2861148"/>
            <a:ext cx="1140056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END: </a:t>
            </a:r>
          </a:p>
          <a:p>
            <a:pPr algn="ctr"/>
            <a:r>
              <a:rPr lang="en-US" sz="1600" dirty="0"/>
              <a:t>Mar 2019</a:t>
            </a:r>
          </a:p>
        </p:txBody>
      </p:sp>
    </p:spTree>
    <p:extLst>
      <p:ext uri="{BB962C8B-B14F-4D97-AF65-F5344CB8AC3E}">
        <p14:creationId xmlns:p14="http://schemas.microsoft.com/office/powerpoint/2010/main" val="276837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3C8EB-3F5E-3B41-9F79-1160B2C65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14" y="264641"/>
            <a:ext cx="4854661" cy="2385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7FAF9-5DA6-8243-8EAA-AF6346DB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21" y="4049599"/>
            <a:ext cx="4167150" cy="2385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90790-975C-6B4C-8EAA-47FA10B5A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29" y="4054773"/>
            <a:ext cx="3691406" cy="2385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8B076F-EC7F-A243-BFD1-B7E910E43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39" y="264641"/>
            <a:ext cx="4770669" cy="2385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D4CA3-81D4-3448-9B58-40589D2AEF20}"/>
              </a:ext>
            </a:extLst>
          </p:cNvPr>
          <p:cNvSpPr txBox="1"/>
          <p:nvPr/>
        </p:nvSpPr>
        <p:spPr>
          <a:xfrm>
            <a:off x="2651185" y="2963960"/>
            <a:ext cx="776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Results Direct Assistance UMB Sites (5)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D4D16B-62C1-C24B-B653-7CC2909D4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635" y="4049598"/>
            <a:ext cx="3614162" cy="2385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06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1042</Words>
  <Application>Microsoft Office PowerPoint</Application>
  <PresentationFormat>Widescreen</PresentationFormat>
  <Paragraphs>179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Web Pro</vt:lpstr>
      <vt:lpstr>Office Theme</vt:lpstr>
      <vt:lpstr>Laboratory African Regional Improvement Collaborative (LARC) A Quality Improvement Collaborative</vt:lpstr>
      <vt:lpstr>LARC Background</vt:lpstr>
      <vt:lpstr>      LARC interventions</vt:lpstr>
      <vt:lpstr>LARC Operational Framework</vt:lpstr>
      <vt:lpstr>PowerPoint Presentation</vt:lpstr>
      <vt:lpstr>PowerPoint Presentation</vt:lpstr>
      <vt:lpstr>LARC 2.0 in Kenya</vt:lpstr>
      <vt:lpstr>PowerPoint Presentation</vt:lpstr>
      <vt:lpstr>PowerPoint Presentation</vt:lpstr>
      <vt:lpstr>PowerPoint Presentation</vt:lpstr>
      <vt:lpstr>LARC Project Dissemination per Project Protocol</vt:lpstr>
      <vt:lpstr>The “life cycle” of an improvement project contains four distinct phases:*      * IHI Course 105: Leading Quality Improvement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LARC Kenya Results</dc:title>
  <dc:creator>Barbara McKinney</dc:creator>
  <cp:lastModifiedBy>Patricia Riley</cp:lastModifiedBy>
  <cp:revision>2</cp:revision>
  <dcterms:created xsi:type="dcterms:W3CDTF">2019-07-11T21:05:38Z</dcterms:created>
  <dcterms:modified xsi:type="dcterms:W3CDTF">2019-07-15T19:03:40Z</dcterms:modified>
</cp:coreProperties>
</file>